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59" r:id="rId3"/>
    <p:sldMasterId id="2147483661" r:id="rId4"/>
    <p:sldMasterId id="2147483662" r:id="rId5"/>
    <p:sldMasterId id="2147483729" r:id="rId6"/>
    <p:sldMasterId id="2147483733" r:id="rId7"/>
    <p:sldMasterId id="2147483736" r:id="rId8"/>
    <p:sldMasterId id="2147483739" r:id="rId9"/>
    <p:sldMasterId id="2147483746" r:id="rId10"/>
    <p:sldMasterId id="2147483748" r:id="rId11"/>
    <p:sldMasterId id="2147483750" r:id="rId12"/>
    <p:sldMasterId id="2147483755" r:id="rId13"/>
    <p:sldMasterId id="2147483757" r:id="rId14"/>
  </p:sldMasterIdLst>
  <p:notesMasterIdLst>
    <p:notesMasterId r:id="rId16"/>
  </p:notesMasterIdLst>
  <p:handoutMasterIdLst>
    <p:handoutMasterId r:id="rId17"/>
  </p:handoutMasterIdLst>
  <p:sldIdLst>
    <p:sldId id="303" r:id="rId15"/>
  </p:sldIdLst>
  <p:sldSz cx="6858000" cy="9906000" type="A4"/>
  <p:notesSz cx="9931400" cy="6794500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7" userDrawn="1">
          <p15:clr>
            <a:srgbClr val="A4A3A4"/>
          </p15:clr>
        </p15:guide>
        <p15:guide id="2" orient="horz" pos="113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5810" userDrawn="1">
          <p15:clr>
            <a:srgbClr val="A4A3A4"/>
          </p15:clr>
        </p15:guide>
        <p15:guide id="5" orient="horz" pos="248" userDrawn="1">
          <p15:clr>
            <a:srgbClr val="A4A3A4"/>
          </p15:clr>
        </p15:guide>
        <p15:guide id="6" pos="241" userDrawn="1">
          <p15:clr>
            <a:srgbClr val="A4A3A4"/>
          </p15:clr>
        </p15:guide>
        <p15:guide id="7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anasj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A"/>
    <a:srgbClr val="DE0000"/>
    <a:srgbClr val="921CD4"/>
    <a:srgbClr val="000910"/>
    <a:srgbClr val="969696"/>
    <a:srgbClr val="787878"/>
    <a:srgbClr val="4F98A9"/>
    <a:srgbClr val="569FB0"/>
    <a:srgbClr val="80B7C4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7" autoAdjust="0"/>
  </p:normalViewPr>
  <p:slideViewPr>
    <p:cSldViewPr snapToGrid="0">
      <p:cViewPr varScale="1">
        <p:scale>
          <a:sx n="109" d="100"/>
          <a:sy n="109" d="100"/>
        </p:scale>
        <p:origin x="4290" y="78"/>
      </p:cViewPr>
      <p:guideLst>
        <p:guide orient="horz" pos="1517"/>
        <p:guide orient="horz" pos="1130"/>
        <p:guide orient="horz"/>
        <p:guide orient="horz" pos="5810"/>
        <p:guide orient="horz" pos="248"/>
        <p:guide pos="241"/>
        <p:guide pos="3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80" y="120"/>
      </p:cViewPr>
      <p:guideLst>
        <p:guide orient="horz" pos="2141"/>
        <p:guide pos="312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396" y="0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0F02E-FBDC-43BD-A629-E99D04E0544C}" type="datetimeFigureOut">
              <a:rPr lang="de-DE" smtClean="0"/>
              <a:t>04.11.2025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4398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396" y="6454398"/>
            <a:ext cx="4304689" cy="3401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0EB9A-BD55-415C-81A4-DB58291E9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311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4689" cy="3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96" y="0"/>
            <a:ext cx="4304689" cy="3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84638" y="509588"/>
            <a:ext cx="176530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000" y="3227605"/>
            <a:ext cx="7941409" cy="30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3047"/>
            <a:ext cx="4304689" cy="3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de-DE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96" y="6453047"/>
            <a:ext cx="4304689" cy="3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F716B283-EB47-43B2-ABF1-327EDC7A90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801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84638" y="509588"/>
            <a:ext cx="1765300" cy="2547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Bilder sind jeweils mit einem Hyperlink hinterlegt…</a:t>
            </a:r>
          </a:p>
        </p:txBody>
      </p:sp>
    </p:spTree>
    <p:extLst>
      <p:ext uri="{BB962C8B-B14F-4D97-AF65-F5344CB8AC3E}">
        <p14:creationId xmlns:p14="http://schemas.microsoft.com/office/powerpoint/2010/main" val="128308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678" y="3211849"/>
            <a:ext cx="5828648" cy="185339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168" y="5613249"/>
            <a:ext cx="4801667" cy="2531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724" y="2312011"/>
            <a:ext cx="6172555" cy="6536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126061" y="2312011"/>
            <a:ext cx="1235595" cy="653622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722" y="2312011"/>
            <a:ext cx="4515868" cy="6536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678" y="4242937"/>
            <a:ext cx="5828648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168" y="5613249"/>
            <a:ext cx="4801667" cy="1195712"/>
          </a:xfrm>
        </p:spPr>
        <p:txBody>
          <a:bodyPr/>
          <a:lstStyle>
            <a:lvl1pPr marL="0" indent="0" algn="ctr">
              <a:buNone/>
              <a:defRPr/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923424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858" y="2385119"/>
            <a:ext cx="5752751" cy="268374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952" y="6364879"/>
            <a:ext cx="5828647" cy="3188822"/>
          </a:xfrm>
        </p:spPr>
        <p:txBody>
          <a:bodyPr anchor="t"/>
          <a:lstStyle>
            <a:lvl1pPr algn="l">
              <a:defRPr sz="5756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952" y="5567739"/>
            <a:ext cx="5828647" cy="797141"/>
          </a:xfrm>
        </p:spPr>
        <p:txBody>
          <a:bodyPr anchor="b"/>
          <a:lstStyle>
            <a:lvl1pPr marL="0" indent="0">
              <a:buNone/>
              <a:defRPr sz="2878"/>
            </a:lvl1pPr>
            <a:lvl2pPr marL="657957" indent="0">
              <a:buNone/>
              <a:defRPr sz="2590"/>
            </a:lvl2pPr>
            <a:lvl3pPr marL="1315913" indent="0">
              <a:buNone/>
              <a:defRPr sz="2303"/>
            </a:lvl3pPr>
            <a:lvl4pPr marL="1973870" indent="0">
              <a:buNone/>
              <a:defRPr sz="2015"/>
            </a:lvl4pPr>
            <a:lvl5pPr marL="2631826" indent="0">
              <a:buNone/>
              <a:defRPr sz="2015"/>
            </a:lvl5pPr>
            <a:lvl6pPr marL="3289783" indent="0">
              <a:buNone/>
              <a:defRPr sz="2015"/>
            </a:lvl6pPr>
            <a:lvl7pPr marL="3947739" indent="0">
              <a:buNone/>
              <a:defRPr sz="2015"/>
            </a:lvl7pPr>
            <a:lvl8pPr marL="4605696" indent="0">
              <a:buNone/>
              <a:defRPr sz="2015"/>
            </a:lvl8pPr>
            <a:lvl9pPr marL="5263652" indent="0">
              <a:buNone/>
              <a:defRPr sz="201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923424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856" y="2385118"/>
            <a:ext cx="2818860" cy="12028486"/>
          </a:xfr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14564" y="2385118"/>
            <a:ext cx="2820045" cy="12028486"/>
          </a:xfr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1090198"/>
            <a:ext cx="6172555" cy="956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722" y="1227719"/>
            <a:ext cx="3029948" cy="1913601"/>
          </a:xfr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722" y="3141320"/>
            <a:ext cx="3029948" cy="9700733"/>
          </a:xfr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144" y="1227719"/>
            <a:ext cx="3031134" cy="1913601"/>
          </a:xfr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144" y="3141320"/>
            <a:ext cx="3031134" cy="9700733"/>
          </a:xfr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923424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2" y="477847"/>
            <a:ext cx="2256748" cy="1594283"/>
          </a:xfrm>
        </p:spPr>
        <p:txBody>
          <a:bodyPr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99" y="395238"/>
            <a:ext cx="3833981" cy="8556894"/>
          </a:xfrm>
        </p:spPr>
        <p:txBody>
          <a:bodyPr/>
          <a:lstStyle>
            <a:lvl1pPr>
              <a:defRPr sz="4605"/>
            </a:lvl1pPr>
            <a:lvl2pPr>
              <a:defRPr sz="4029"/>
            </a:lvl2pPr>
            <a:lvl3pPr>
              <a:defRPr sz="3454"/>
            </a:lvl3pPr>
            <a:lvl4pPr>
              <a:defRPr sz="2878"/>
            </a:lvl4pPr>
            <a:lvl5pPr>
              <a:defRPr sz="2878"/>
            </a:lvl5pPr>
            <a:lvl6pPr>
              <a:defRPr sz="2878"/>
            </a:lvl6pPr>
            <a:lvl7pPr>
              <a:defRPr sz="2878"/>
            </a:lvl7pPr>
            <a:lvl8pPr>
              <a:defRPr sz="2878"/>
            </a:lvl8pPr>
            <a:lvl9pPr>
              <a:defRPr sz="2878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722" y="2072129"/>
            <a:ext cx="2256748" cy="837152"/>
          </a:xfr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724" y="2312011"/>
            <a:ext cx="6172555" cy="6536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799" y="6558201"/>
            <a:ext cx="4113851" cy="1195712"/>
          </a:xfrm>
        </p:spPr>
        <p:txBody>
          <a:bodyPr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799" y="884140"/>
            <a:ext cx="4113851" cy="637372"/>
          </a:xfrm>
        </p:spPr>
        <p:txBody>
          <a:bodyPr/>
          <a:lstStyle>
            <a:lvl1pPr marL="0" indent="0">
              <a:buNone/>
              <a:defRPr sz="4605"/>
            </a:lvl1pPr>
            <a:lvl2pPr marL="657957" indent="0">
              <a:buNone/>
              <a:defRPr sz="4029"/>
            </a:lvl2pPr>
            <a:lvl3pPr marL="1315913" indent="0">
              <a:buNone/>
              <a:defRPr sz="3454"/>
            </a:lvl3pPr>
            <a:lvl4pPr marL="1973870" indent="0">
              <a:buNone/>
              <a:defRPr sz="2878"/>
            </a:lvl4pPr>
            <a:lvl5pPr marL="2631826" indent="0">
              <a:buNone/>
              <a:defRPr sz="2878"/>
            </a:lvl5pPr>
            <a:lvl6pPr marL="3289783" indent="0">
              <a:buNone/>
              <a:defRPr sz="2878"/>
            </a:lvl6pPr>
            <a:lvl7pPr marL="3947739" indent="0">
              <a:buNone/>
              <a:defRPr sz="2878"/>
            </a:lvl7pPr>
            <a:lvl8pPr marL="4605696" indent="0">
              <a:buNone/>
              <a:defRPr sz="2878"/>
            </a:lvl8pPr>
            <a:lvl9pPr marL="5263652" indent="0">
              <a:buNone/>
              <a:defRPr sz="2878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799" y="7753913"/>
            <a:ext cx="4113851" cy="558102"/>
          </a:xfr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923424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5561671" y="2385116"/>
            <a:ext cx="11696279" cy="264099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693752" y="934400"/>
            <a:ext cx="1435201" cy="409170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832" y="934400"/>
            <a:ext cx="3968074" cy="409170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678" y="4242937"/>
            <a:ext cx="5828648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168" y="5613249"/>
            <a:ext cx="4801667" cy="1195712"/>
          </a:xfrm>
        </p:spPr>
        <p:txBody>
          <a:bodyPr/>
          <a:lstStyle>
            <a:lvl1pPr marL="0" indent="0" algn="ctr">
              <a:buNone/>
              <a:defRPr/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2789935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4511" y="4103133"/>
            <a:ext cx="4900096" cy="31266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952" y="6364879"/>
            <a:ext cx="5828647" cy="3986028"/>
          </a:xfrm>
        </p:spPr>
        <p:txBody>
          <a:bodyPr anchor="t"/>
          <a:lstStyle>
            <a:lvl1pPr algn="l">
              <a:defRPr sz="5756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952" y="5567739"/>
            <a:ext cx="5828647" cy="797141"/>
          </a:xfrm>
        </p:spPr>
        <p:txBody>
          <a:bodyPr anchor="b"/>
          <a:lstStyle>
            <a:lvl1pPr marL="0" indent="0">
              <a:buNone/>
              <a:defRPr sz="2878"/>
            </a:lvl1pPr>
            <a:lvl2pPr marL="657957" indent="0">
              <a:buNone/>
              <a:defRPr sz="2590"/>
            </a:lvl2pPr>
            <a:lvl3pPr marL="1315913" indent="0">
              <a:buNone/>
              <a:defRPr sz="2303"/>
            </a:lvl3pPr>
            <a:lvl4pPr marL="1973870" indent="0">
              <a:buNone/>
              <a:defRPr sz="2015"/>
            </a:lvl4pPr>
            <a:lvl5pPr marL="2631826" indent="0">
              <a:buNone/>
              <a:defRPr sz="2015"/>
            </a:lvl5pPr>
            <a:lvl6pPr marL="3289783" indent="0">
              <a:buNone/>
              <a:defRPr sz="2015"/>
            </a:lvl6pPr>
            <a:lvl7pPr marL="3947739" indent="0">
              <a:buNone/>
              <a:defRPr sz="2015"/>
            </a:lvl7pPr>
            <a:lvl8pPr marL="4605696" indent="0">
              <a:buNone/>
              <a:defRPr sz="2015"/>
            </a:lvl8pPr>
            <a:lvl9pPr marL="5263652" indent="0">
              <a:buNone/>
              <a:defRPr sz="201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2789935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4513" y="4103131"/>
            <a:ext cx="2393125" cy="14862787"/>
          </a:xfr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41484" y="4103131"/>
            <a:ext cx="2393125" cy="14862787"/>
          </a:xfr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1090198"/>
            <a:ext cx="6172555" cy="956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722" y="1227719"/>
            <a:ext cx="3029948" cy="1913601"/>
          </a:xfr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722" y="3141320"/>
            <a:ext cx="3029948" cy="8779455"/>
          </a:xfr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144" y="1227719"/>
            <a:ext cx="3031134" cy="1913601"/>
          </a:xfr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144" y="3141320"/>
            <a:ext cx="3031134" cy="8779455"/>
          </a:xfr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2789935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952" y="6364879"/>
            <a:ext cx="5828647" cy="3188822"/>
          </a:xfrm>
        </p:spPr>
        <p:txBody>
          <a:bodyPr anchor="t"/>
          <a:lstStyle>
            <a:lvl1pPr algn="l">
              <a:defRPr sz="5756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952" y="4199084"/>
            <a:ext cx="5828647" cy="2165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78"/>
            </a:lvl1pPr>
            <a:lvl2pPr marL="657957" indent="0">
              <a:buNone/>
              <a:defRPr sz="2590"/>
            </a:lvl2pPr>
            <a:lvl3pPr marL="1315913" indent="0">
              <a:buNone/>
              <a:defRPr sz="2303"/>
            </a:lvl3pPr>
            <a:lvl4pPr marL="1973870" indent="0">
              <a:buNone/>
              <a:defRPr sz="2015"/>
            </a:lvl4pPr>
            <a:lvl5pPr marL="2631826" indent="0">
              <a:buNone/>
              <a:defRPr sz="2015"/>
            </a:lvl5pPr>
            <a:lvl6pPr marL="3289783" indent="0">
              <a:buNone/>
              <a:defRPr sz="2015"/>
            </a:lvl6pPr>
            <a:lvl7pPr marL="3947739" indent="0">
              <a:buNone/>
              <a:defRPr sz="2015"/>
            </a:lvl7pPr>
            <a:lvl8pPr marL="4605696" indent="0">
              <a:buNone/>
              <a:defRPr sz="2015"/>
            </a:lvl8pPr>
            <a:lvl9pPr marL="5263652" indent="0">
              <a:buNone/>
              <a:defRPr sz="201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2" y="-319295"/>
            <a:ext cx="2256748" cy="2391424"/>
          </a:xfrm>
        </p:spPr>
        <p:txBody>
          <a:bodyPr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99" y="395238"/>
            <a:ext cx="3833981" cy="7919091"/>
          </a:xfrm>
        </p:spPr>
        <p:txBody>
          <a:bodyPr/>
          <a:lstStyle>
            <a:lvl1pPr>
              <a:defRPr sz="4605"/>
            </a:lvl1pPr>
            <a:lvl2pPr>
              <a:defRPr sz="4029"/>
            </a:lvl2pPr>
            <a:lvl3pPr>
              <a:defRPr sz="3454"/>
            </a:lvl3pPr>
            <a:lvl4pPr>
              <a:defRPr sz="2878"/>
            </a:lvl4pPr>
            <a:lvl5pPr>
              <a:defRPr sz="2878"/>
            </a:lvl5pPr>
            <a:lvl6pPr>
              <a:defRPr sz="2878"/>
            </a:lvl6pPr>
            <a:lvl7pPr>
              <a:defRPr sz="2878"/>
            </a:lvl7pPr>
            <a:lvl8pPr>
              <a:defRPr sz="2878"/>
            </a:lvl8pPr>
            <a:lvl9pPr>
              <a:defRPr sz="2878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722" y="2072129"/>
            <a:ext cx="2256748" cy="837152"/>
          </a:xfr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799" y="6558201"/>
            <a:ext cx="4113851" cy="1195712"/>
          </a:xfrm>
        </p:spPr>
        <p:txBody>
          <a:bodyPr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799" y="884140"/>
            <a:ext cx="4113851" cy="637372"/>
          </a:xfrm>
        </p:spPr>
        <p:txBody>
          <a:bodyPr/>
          <a:lstStyle>
            <a:lvl1pPr marL="0" indent="0">
              <a:buNone/>
              <a:defRPr sz="4605"/>
            </a:lvl1pPr>
            <a:lvl2pPr marL="657957" indent="0">
              <a:buNone/>
              <a:defRPr sz="4029"/>
            </a:lvl2pPr>
            <a:lvl3pPr marL="1315913" indent="0">
              <a:buNone/>
              <a:defRPr sz="3454"/>
            </a:lvl3pPr>
            <a:lvl4pPr marL="1973870" indent="0">
              <a:buNone/>
              <a:defRPr sz="2878"/>
            </a:lvl4pPr>
            <a:lvl5pPr marL="2631826" indent="0">
              <a:buNone/>
              <a:defRPr sz="2878"/>
            </a:lvl5pPr>
            <a:lvl6pPr marL="3289783" indent="0">
              <a:buNone/>
              <a:defRPr sz="2878"/>
            </a:lvl6pPr>
            <a:lvl7pPr marL="3947739" indent="0">
              <a:buNone/>
              <a:defRPr sz="2878"/>
            </a:lvl7pPr>
            <a:lvl8pPr marL="4605696" indent="0">
              <a:buNone/>
              <a:defRPr sz="2878"/>
            </a:lvl8pPr>
            <a:lvl9pPr marL="5263652" indent="0">
              <a:buNone/>
              <a:defRPr sz="2878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799" y="7753913"/>
            <a:ext cx="4113851" cy="558102"/>
          </a:xfr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2789935"/>
            <a:ext cx="5766982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5061387" y="4103133"/>
            <a:ext cx="21195995" cy="100979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693752" y="3273826"/>
            <a:ext cx="5262403" cy="18390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0150217" y="3273826"/>
            <a:ext cx="14730123" cy="183909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678" y="4242937"/>
            <a:ext cx="5828648" cy="956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168" y="5613249"/>
            <a:ext cx="4801667" cy="1195712"/>
          </a:xfrm>
        </p:spPr>
        <p:txBody>
          <a:bodyPr/>
          <a:lstStyle>
            <a:lvl1pPr marL="0" indent="0" algn="ctr">
              <a:buNone/>
              <a:defRPr/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4511" y="7034267"/>
            <a:ext cx="4900096" cy="31266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952" y="6364879"/>
            <a:ext cx="5828647" cy="3986028"/>
          </a:xfrm>
        </p:spPr>
        <p:txBody>
          <a:bodyPr anchor="t"/>
          <a:lstStyle>
            <a:lvl1pPr algn="l">
              <a:defRPr sz="5756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952" y="5567739"/>
            <a:ext cx="5828647" cy="797141"/>
          </a:xfrm>
        </p:spPr>
        <p:txBody>
          <a:bodyPr anchor="b"/>
          <a:lstStyle>
            <a:lvl1pPr marL="0" indent="0">
              <a:buNone/>
              <a:defRPr sz="2878"/>
            </a:lvl1pPr>
            <a:lvl2pPr marL="657957" indent="0">
              <a:buNone/>
              <a:defRPr sz="2590"/>
            </a:lvl2pPr>
            <a:lvl3pPr marL="1315913" indent="0">
              <a:buNone/>
              <a:defRPr sz="2303"/>
            </a:lvl3pPr>
            <a:lvl4pPr marL="1973870" indent="0">
              <a:buNone/>
              <a:defRPr sz="2015"/>
            </a:lvl4pPr>
            <a:lvl5pPr marL="2631826" indent="0">
              <a:buNone/>
              <a:defRPr sz="2015"/>
            </a:lvl5pPr>
            <a:lvl6pPr marL="3289783" indent="0">
              <a:buNone/>
              <a:defRPr sz="2015"/>
            </a:lvl6pPr>
            <a:lvl7pPr marL="3947739" indent="0">
              <a:buNone/>
              <a:defRPr sz="2015"/>
            </a:lvl7pPr>
            <a:lvl8pPr marL="4605696" indent="0">
              <a:buNone/>
              <a:defRPr sz="2015"/>
            </a:lvl8pPr>
            <a:lvl9pPr marL="5263652" indent="0">
              <a:buNone/>
              <a:defRPr sz="201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4513" y="7034266"/>
            <a:ext cx="2393125" cy="14862787"/>
          </a:xfr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41484" y="7034266"/>
            <a:ext cx="2393125" cy="14862787"/>
          </a:xfr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1090198"/>
            <a:ext cx="6172555" cy="956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722" y="1227719"/>
            <a:ext cx="3029948" cy="1913601"/>
          </a:xfr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722" y="3141320"/>
            <a:ext cx="3029948" cy="8779455"/>
          </a:xfr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144" y="1227719"/>
            <a:ext cx="3031134" cy="1913601"/>
          </a:xfr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144" y="3141320"/>
            <a:ext cx="3031134" cy="8779455"/>
          </a:xfr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724" y="2312011"/>
            <a:ext cx="3028762" cy="6536224"/>
          </a:xfrm>
          <a:prstGeom prst="rect">
            <a:avLst/>
          </a:prstGeo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5330" y="2312011"/>
            <a:ext cx="3029948" cy="6536224"/>
          </a:xfrm>
          <a:prstGeom prst="rect">
            <a:avLst/>
          </a:prstGeo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2" y="-319295"/>
            <a:ext cx="2256748" cy="2391424"/>
          </a:xfrm>
        </p:spPr>
        <p:txBody>
          <a:bodyPr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99" y="395238"/>
            <a:ext cx="3833981" cy="7919091"/>
          </a:xfrm>
        </p:spPr>
        <p:txBody>
          <a:bodyPr/>
          <a:lstStyle>
            <a:lvl1pPr>
              <a:defRPr sz="4605"/>
            </a:lvl1pPr>
            <a:lvl2pPr>
              <a:defRPr sz="4029"/>
            </a:lvl2pPr>
            <a:lvl3pPr>
              <a:defRPr sz="3454"/>
            </a:lvl3pPr>
            <a:lvl4pPr>
              <a:defRPr sz="2878"/>
            </a:lvl4pPr>
            <a:lvl5pPr>
              <a:defRPr sz="2878"/>
            </a:lvl5pPr>
            <a:lvl6pPr>
              <a:defRPr sz="2878"/>
            </a:lvl6pPr>
            <a:lvl7pPr>
              <a:defRPr sz="2878"/>
            </a:lvl7pPr>
            <a:lvl8pPr>
              <a:defRPr sz="2878"/>
            </a:lvl8pPr>
            <a:lvl9pPr>
              <a:defRPr sz="2878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722" y="2072129"/>
            <a:ext cx="2256748" cy="837152"/>
          </a:xfr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799" y="6558201"/>
            <a:ext cx="4113851" cy="1195712"/>
          </a:xfrm>
        </p:spPr>
        <p:txBody>
          <a:bodyPr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799" y="884140"/>
            <a:ext cx="4113851" cy="637372"/>
          </a:xfrm>
        </p:spPr>
        <p:txBody>
          <a:bodyPr/>
          <a:lstStyle>
            <a:lvl1pPr marL="0" indent="0">
              <a:buNone/>
              <a:defRPr sz="4605"/>
            </a:lvl1pPr>
            <a:lvl2pPr marL="657957" indent="0">
              <a:buNone/>
              <a:defRPr sz="4029"/>
            </a:lvl2pPr>
            <a:lvl3pPr marL="1315913" indent="0">
              <a:buNone/>
              <a:defRPr sz="3454"/>
            </a:lvl3pPr>
            <a:lvl4pPr marL="1973870" indent="0">
              <a:buNone/>
              <a:defRPr sz="2878"/>
            </a:lvl4pPr>
            <a:lvl5pPr marL="2631826" indent="0">
              <a:buNone/>
              <a:defRPr sz="2878"/>
            </a:lvl5pPr>
            <a:lvl6pPr marL="3289783" indent="0">
              <a:buNone/>
              <a:defRPr sz="2878"/>
            </a:lvl6pPr>
            <a:lvl7pPr marL="3947739" indent="0">
              <a:buNone/>
              <a:defRPr sz="2878"/>
            </a:lvl7pPr>
            <a:lvl8pPr marL="4605696" indent="0">
              <a:buNone/>
              <a:defRPr sz="2878"/>
            </a:lvl8pPr>
            <a:lvl9pPr marL="5263652" indent="0">
              <a:buNone/>
              <a:defRPr sz="2878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799" y="7753913"/>
            <a:ext cx="4113851" cy="558102"/>
          </a:xfr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5061387" y="7034268"/>
            <a:ext cx="21195995" cy="100979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693752" y="6204958"/>
            <a:ext cx="5262403" cy="183909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0150217" y="6204958"/>
            <a:ext cx="14730123" cy="1839099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678" y="3077351"/>
            <a:ext cx="5828648" cy="21223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168" y="5613249"/>
            <a:ext cx="4801667" cy="2531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397522"/>
            <a:ext cx="6172555" cy="164947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724" y="2312011"/>
            <a:ext cx="6172555" cy="65362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952" y="6364879"/>
            <a:ext cx="5828647" cy="1967036"/>
          </a:xfrm>
          <a:prstGeom prst="rect">
            <a:avLst/>
          </a:prstGeom>
        </p:spPr>
        <p:txBody>
          <a:bodyPr anchor="t"/>
          <a:lstStyle>
            <a:lvl1pPr algn="l">
              <a:defRPr sz="5756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952" y="4199084"/>
            <a:ext cx="5828647" cy="2165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78"/>
            </a:lvl1pPr>
            <a:lvl2pPr marL="657957" indent="0">
              <a:buNone/>
              <a:defRPr sz="2590"/>
            </a:lvl2pPr>
            <a:lvl3pPr marL="1315913" indent="0">
              <a:buNone/>
              <a:defRPr sz="2303"/>
            </a:lvl3pPr>
            <a:lvl4pPr marL="1973870" indent="0">
              <a:buNone/>
              <a:defRPr sz="2015"/>
            </a:lvl4pPr>
            <a:lvl5pPr marL="2631826" indent="0">
              <a:buNone/>
              <a:defRPr sz="2015"/>
            </a:lvl5pPr>
            <a:lvl6pPr marL="3289783" indent="0">
              <a:buNone/>
              <a:defRPr sz="2015"/>
            </a:lvl6pPr>
            <a:lvl7pPr marL="3947739" indent="0">
              <a:buNone/>
              <a:defRPr sz="2015"/>
            </a:lvl7pPr>
            <a:lvl8pPr marL="4605696" indent="0">
              <a:buNone/>
              <a:defRPr sz="2015"/>
            </a:lvl8pPr>
            <a:lvl9pPr marL="5263652" indent="0">
              <a:buNone/>
              <a:defRPr sz="201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397522"/>
            <a:ext cx="6172555" cy="164947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724" y="2312011"/>
            <a:ext cx="3028762" cy="6536224"/>
          </a:xfrm>
          <a:prstGeom prst="rect">
            <a:avLst/>
          </a:prstGeo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5330" y="2312011"/>
            <a:ext cx="3029948" cy="6536224"/>
          </a:xfrm>
          <a:prstGeom prst="rect">
            <a:avLst/>
          </a:prstGeom>
        </p:spPr>
        <p:txBody>
          <a:bodyPr/>
          <a:lstStyle>
            <a:lvl1pPr>
              <a:defRPr sz="4029"/>
            </a:lvl1pPr>
            <a:lvl2pPr>
              <a:defRPr sz="3454"/>
            </a:lvl2pPr>
            <a:lvl3pPr>
              <a:defRPr sz="2878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397522"/>
            <a:ext cx="6172555" cy="1649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722" y="2218342"/>
            <a:ext cx="3029948" cy="9229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722" y="3141320"/>
            <a:ext cx="3029948" cy="5706916"/>
          </a:xfrm>
          <a:prstGeom prst="rect">
            <a:avLst/>
          </a:prstGeo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144" y="2218342"/>
            <a:ext cx="3031134" cy="9229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144" y="3141320"/>
            <a:ext cx="3031134" cy="5706916"/>
          </a:xfrm>
          <a:prstGeom prst="rect">
            <a:avLst/>
          </a:prstGeo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295565"/>
            <a:ext cx="6172555" cy="18533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722" y="2218342"/>
            <a:ext cx="3029948" cy="9229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722" y="3141320"/>
            <a:ext cx="3029948" cy="5706916"/>
          </a:xfrm>
          <a:prstGeom prst="rect">
            <a:avLst/>
          </a:prstGeo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144" y="2218342"/>
            <a:ext cx="3031134" cy="9229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54" b="1"/>
            </a:lvl1pPr>
            <a:lvl2pPr marL="657957" indent="0">
              <a:buNone/>
              <a:defRPr sz="2878" b="1"/>
            </a:lvl2pPr>
            <a:lvl3pPr marL="1315913" indent="0">
              <a:buNone/>
              <a:defRPr sz="2590" b="1"/>
            </a:lvl3pPr>
            <a:lvl4pPr marL="1973870" indent="0">
              <a:buNone/>
              <a:defRPr sz="2303" b="1"/>
            </a:lvl4pPr>
            <a:lvl5pPr marL="2631826" indent="0">
              <a:buNone/>
              <a:defRPr sz="2303" b="1"/>
            </a:lvl5pPr>
            <a:lvl6pPr marL="3289783" indent="0">
              <a:buNone/>
              <a:defRPr sz="2303" b="1"/>
            </a:lvl6pPr>
            <a:lvl7pPr marL="3947739" indent="0">
              <a:buNone/>
              <a:defRPr sz="2303" b="1"/>
            </a:lvl7pPr>
            <a:lvl8pPr marL="4605696" indent="0">
              <a:buNone/>
              <a:defRPr sz="2303" b="1"/>
            </a:lvl8pPr>
            <a:lvl9pPr marL="5263652" indent="0">
              <a:buNone/>
              <a:defRPr sz="2303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144" y="3141320"/>
            <a:ext cx="3031134" cy="5706916"/>
          </a:xfrm>
          <a:prstGeom prst="rect">
            <a:avLst/>
          </a:prstGeom>
        </p:spPr>
        <p:txBody>
          <a:bodyPr/>
          <a:lstStyle>
            <a:lvl1pPr>
              <a:defRPr sz="3454"/>
            </a:lvl1pPr>
            <a:lvl2pPr>
              <a:defRPr sz="2878"/>
            </a:lvl2pPr>
            <a:lvl3pPr>
              <a:defRPr sz="2590"/>
            </a:lvl3pPr>
            <a:lvl4pPr>
              <a:defRPr sz="2303"/>
            </a:lvl4pPr>
            <a:lvl5pPr>
              <a:defRPr sz="2303"/>
            </a:lvl5pPr>
            <a:lvl6pPr>
              <a:defRPr sz="2303"/>
            </a:lvl6pPr>
            <a:lvl7pPr>
              <a:defRPr sz="2303"/>
            </a:lvl7pPr>
            <a:lvl8pPr>
              <a:defRPr sz="2303"/>
            </a:lvl8pPr>
            <a:lvl9pPr>
              <a:defRPr sz="2303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397522"/>
            <a:ext cx="6172555" cy="164947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2" y="395238"/>
            <a:ext cx="2256748" cy="1676892"/>
          </a:xfrm>
          <a:prstGeom prst="rect">
            <a:avLst/>
          </a:prstGeom>
        </p:spPr>
        <p:txBody>
          <a:bodyPr anchor="b"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99" y="395236"/>
            <a:ext cx="3833981" cy="8452998"/>
          </a:xfrm>
          <a:prstGeom prst="rect">
            <a:avLst/>
          </a:prstGeom>
        </p:spPr>
        <p:txBody>
          <a:bodyPr/>
          <a:lstStyle>
            <a:lvl1pPr>
              <a:defRPr sz="4605"/>
            </a:lvl1pPr>
            <a:lvl2pPr>
              <a:defRPr sz="4029"/>
            </a:lvl2pPr>
            <a:lvl3pPr>
              <a:defRPr sz="3454"/>
            </a:lvl3pPr>
            <a:lvl4pPr>
              <a:defRPr sz="2878"/>
            </a:lvl4pPr>
            <a:lvl5pPr>
              <a:defRPr sz="2878"/>
            </a:lvl5pPr>
            <a:lvl6pPr>
              <a:defRPr sz="2878"/>
            </a:lvl6pPr>
            <a:lvl7pPr>
              <a:defRPr sz="2878"/>
            </a:lvl7pPr>
            <a:lvl8pPr>
              <a:defRPr sz="2878"/>
            </a:lvl8pPr>
            <a:lvl9pPr>
              <a:defRPr sz="2878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722" y="2072130"/>
            <a:ext cx="2256748" cy="6776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799" y="6933744"/>
            <a:ext cx="4113851" cy="820169"/>
          </a:xfrm>
          <a:prstGeom prst="rect">
            <a:avLst/>
          </a:prstGeom>
        </p:spPr>
        <p:txBody>
          <a:bodyPr anchor="b"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799" y="884141"/>
            <a:ext cx="4113851" cy="5944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5"/>
            </a:lvl1pPr>
            <a:lvl2pPr marL="657957" indent="0">
              <a:buNone/>
              <a:defRPr sz="4029"/>
            </a:lvl2pPr>
            <a:lvl3pPr marL="1315913" indent="0">
              <a:buNone/>
              <a:defRPr sz="3454"/>
            </a:lvl3pPr>
            <a:lvl4pPr marL="1973870" indent="0">
              <a:buNone/>
              <a:defRPr sz="2878"/>
            </a:lvl4pPr>
            <a:lvl5pPr marL="2631826" indent="0">
              <a:buNone/>
              <a:defRPr sz="2878"/>
            </a:lvl5pPr>
            <a:lvl6pPr marL="3289783" indent="0">
              <a:buNone/>
              <a:defRPr sz="2878"/>
            </a:lvl6pPr>
            <a:lvl7pPr marL="3947739" indent="0">
              <a:buNone/>
              <a:defRPr sz="2878"/>
            </a:lvl7pPr>
            <a:lvl8pPr marL="4605696" indent="0">
              <a:buNone/>
              <a:defRPr sz="2878"/>
            </a:lvl8pPr>
            <a:lvl9pPr marL="5263652" indent="0">
              <a:buNone/>
              <a:defRPr sz="2878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799" y="7753912"/>
            <a:ext cx="4113851" cy="1160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4" y="397522"/>
            <a:ext cx="6172555" cy="164947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724" y="2312011"/>
            <a:ext cx="6172555" cy="6536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437" y="397522"/>
            <a:ext cx="1542842" cy="845071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722" y="397522"/>
            <a:ext cx="4515868" cy="84507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37852" y="1328845"/>
            <a:ext cx="5701234" cy="219252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720"/>
              </a:spcAft>
              <a:defRPr lang="de-DE" sz="4749" b="1" kern="1200" baseline="0" dirty="0"/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672505"/>
            <a:ext cx="5701234" cy="332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5753" indent="-495753">
              <a:buNone/>
              <a:defRPr lang="de-DE" sz="2159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88"/>
              </a:spcAft>
            </a:pPr>
            <a:r>
              <a:rPr kumimoji="0" lang="de-DE" sz="215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460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99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37852" y="1328845"/>
            <a:ext cx="5701234" cy="219252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720"/>
              </a:spcAft>
              <a:defRPr lang="de-DE" sz="4749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672505"/>
            <a:ext cx="5109597" cy="332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5753" indent="-495753">
              <a:buNone/>
              <a:defRPr lang="de-DE" sz="2159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88"/>
              </a:spcAft>
            </a:pPr>
            <a:r>
              <a:rPr kumimoji="0" lang="de-DE" sz="215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460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36" y="652274"/>
            <a:ext cx="1209607" cy="7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1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0570" y="4226499"/>
            <a:ext cx="4276318" cy="122454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7852" y="2953068"/>
            <a:ext cx="5701234" cy="9968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88"/>
              </a:spcAft>
              <a:buNone/>
              <a:defRPr sz="2159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37852" y="1328845"/>
            <a:ext cx="5701234" cy="14616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720"/>
              </a:spcAft>
              <a:defRPr lang="de-DE" sz="4749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672505"/>
            <a:ext cx="5701234" cy="332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5753" indent="-495753">
              <a:buNone/>
              <a:defRPr lang="de-DE" sz="2159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88"/>
              </a:spcAft>
            </a:pPr>
            <a:r>
              <a:rPr kumimoji="0" lang="de-DE" sz="215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460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7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7852" y="2953068"/>
            <a:ext cx="5701234" cy="9968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88"/>
              </a:spcAft>
              <a:buNone/>
              <a:defRPr sz="2159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37852" y="1328845"/>
            <a:ext cx="5701234" cy="14616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720"/>
              </a:spcAft>
              <a:defRPr lang="de-DE" sz="4749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672505"/>
            <a:ext cx="5109597" cy="332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5753" indent="-495753">
              <a:buNone/>
              <a:defRPr lang="de-DE" sz="2159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88"/>
              </a:spcAft>
            </a:pPr>
            <a:r>
              <a:rPr kumimoji="0" lang="de-DE" sz="215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460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36" y="652277"/>
            <a:ext cx="1209607" cy="7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2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7852" y="3760057"/>
            <a:ext cx="5701234" cy="9968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88"/>
              </a:spcAft>
              <a:buNone/>
              <a:defRPr sz="2159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37852" y="1328842"/>
            <a:ext cx="5701234" cy="21924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720"/>
              </a:spcAft>
              <a:defRPr lang="de-DE" sz="4749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	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672505"/>
            <a:ext cx="5701234" cy="332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5753" indent="-495753">
              <a:buNone/>
              <a:defRPr lang="de-DE" sz="2159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88"/>
              </a:spcAft>
            </a:pPr>
            <a:r>
              <a:rPr kumimoji="0" lang="de-DE" sz="215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460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60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7852" y="3761271"/>
            <a:ext cx="5701234" cy="9968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88"/>
              </a:spcAft>
              <a:buNone/>
              <a:defRPr sz="2159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37852" y="1328842"/>
            <a:ext cx="5701234" cy="21924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>
              <a:defRPr lang="de-DE" sz="4749" kern="12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ts val="720"/>
              </a:spcAft>
            </a:pPr>
            <a:r>
              <a:rPr lang="de-DE" dirty="0"/>
              <a:t>Titelfolie ohne Bild.</a:t>
            </a:r>
            <a:br>
              <a:rPr lang="de-DE" dirty="0"/>
            </a:br>
            <a:r>
              <a:rPr lang="de-DE" dirty="0"/>
              <a:t>Auf dieser Folie können Sie mehr</a:t>
            </a:r>
            <a:br>
              <a:rPr lang="de-DE" dirty="0"/>
            </a:br>
            <a:r>
              <a:rPr lang="de-DE" dirty="0"/>
              <a:t>Inhalte unterbringen.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672505"/>
            <a:ext cx="5109597" cy="332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95753" indent="-495753">
              <a:buNone/>
              <a:defRPr lang="de-DE" sz="2159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88"/>
              </a:spcAft>
            </a:pPr>
            <a:r>
              <a:rPr kumimoji="0" lang="de-DE" sz="215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460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36" y="652278"/>
            <a:ext cx="1209607" cy="7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36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7852" y="2899256"/>
            <a:ext cx="5701234" cy="13286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8"/>
            <a:ext cx="4222141" cy="363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4038238"/>
            <a:ext cx="5701234" cy="2745303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493467" indent="-493467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116513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617476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2899255"/>
            <a:ext cx="2823725" cy="593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93467" indent="-493467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116513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617476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28808" y="2899254"/>
            <a:ext cx="2823725" cy="593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878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230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493467" lvl="0" indent="-493467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1165131" lvl="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1165131" lvl="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617476" lvl="2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617476" lvl="2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82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2899249"/>
            <a:ext cx="2823725" cy="75289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Tx/>
              <a:buNone/>
              <a:defRPr b="0" baseline="0"/>
            </a:lvl1pPr>
            <a:lvl2pPr marL="753909" indent="0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Tx/>
              <a:buNone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206254" indent="0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Tx/>
              <a:buNone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423672" y="3002793"/>
            <a:ext cx="2691969" cy="3952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970416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2899247"/>
            <a:ext cx="2823725" cy="75289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Tx/>
              <a:buNone/>
              <a:defRPr b="0" baseline="0"/>
            </a:lvl1pPr>
            <a:lvl2pPr marL="753909" indent="0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Tx/>
              <a:buNone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206254" indent="0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Tx/>
              <a:buNone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423673" y="3002795"/>
            <a:ext cx="2837833" cy="6220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2444289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547890" y="2913135"/>
            <a:ext cx="5567752" cy="631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4100317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3313427"/>
            <a:ext cx="5723645" cy="59099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>
                <a:srgbClr val="E2001A"/>
              </a:buClr>
              <a:buFontTx/>
              <a:buNone/>
              <a:defRPr sz="4749" b="1" baseline="0">
                <a:solidFill>
                  <a:srgbClr val="E2001A"/>
                </a:solidFill>
              </a:defRPr>
            </a:lvl1pPr>
            <a:lvl2pPr marL="753909" indent="0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Tx/>
              <a:buNone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206254" indent="0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Tx/>
              <a:buNone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Februar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826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und Text op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869398"/>
            <a:ext cx="5701234" cy="212622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lnSpc>
                <a:spcPct val="100000"/>
              </a:lnSpc>
              <a:spcAft>
                <a:spcPts val="720"/>
              </a:spcAft>
              <a:buFontTx/>
              <a:buNone/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Trennseite mit Bild, optionaler Text. Her steht die Überschrift zu diesem Teil des Kapitels.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7852" y="9163696"/>
            <a:ext cx="5701234" cy="33219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88"/>
              </a:spcAft>
              <a:defRPr sz="2159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Optionaler Text: Ansatzpunkte, Potentiale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3520516"/>
            <a:ext cx="5701234" cy="2923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720"/>
              </a:spcAft>
              <a:buFontTx/>
              <a:buNone/>
              <a:defRPr sz="4749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„Bei der Trennseite die Kernaussage prägnant einsetzen.“</a:t>
            </a:r>
          </a:p>
        </p:txBody>
      </p:sp>
    </p:spTree>
    <p:extLst>
      <p:ext uri="{BB962C8B-B14F-4D97-AF65-F5344CB8AC3E}">
        <p14:creationId xmlns:p14="http://schemas.microsoft.com/office/powerpoint/2010/main" val="3465435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3520516"/>
            <a:ext cx="5701234" cy="2923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Aft>
                <a:spcPts val="720"/>
              </a:spcAft>
              <a:buFontTx/>
              <a:buNone/>
              <a:defRPr sz="4749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„Bei der Trennseite die Kernaussage prägnant einsetzen.“</a:t>
            </a:r>
          </a:p>
        </p:txBody>
      </p:sp>
    </p:spTree>
    <p:extLst>
      <p:ext uri="{BB962C8B-B14F-4D97-AF65-F5344CB8AC3E}">
        <p14:creationId xmlns:p14="http://schemas.microsoft.com/office/powerpoint/2010/main" val="2457904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7852" y="2899256"/>
            <a:ext cx="5701234" cy="13286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  <a:br>
              <a:rPr lang="de-DE" dirty="0"/>
            </a:br>
            <a:r>
              <a:rPr lang="de-DE" dirty="0"/>
              <a:t>Fließtext oder Aufzählungspunkt.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8"/>
            <a:ext cx="4222141" cy="36361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>
              <a:defRPr lang="de-DE" smtClean="0"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4038238"/>
            <a:ext cx="5701234" cy="2745303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493467" indent="-493467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116513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617476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050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2899255"/>
            <a:ext cx="2823725" cy="593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493467" indent="-493467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116513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617476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28808" y="2899254"/>
            <a:ext cx="2823725" cy="5930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2878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230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493467" lvl="0" indent="-493467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1165131" lvl="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1165131" lvl="1" indent="-411223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1617476" lvl="2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1617476" lvl="2" indent="-411223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0141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2899249"/>
            <a:ext cx="2823725" cy="75289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Tx/>
              <a:buNone/>
              <a:defRPr b="0" baseline="0"/>
            </a:lvl1pPr>
            <a:lvl2pPr marL="753909" indent="0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Tx/>
              <a:buNone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206254" indent="0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Tx/>
              <a:buNone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423672" y="3002793"/>
            <a:ext cx="2691969" cy="3952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748274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2899247"/>
            <a:ext cx="2823725" cy="75289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FontTx/>
              <a:buNone/>
              <a:defRPr b="0" baseline="0"/>
            </a:lvl1pPr>
            <a:lvl2pPr marL="753909" indent="0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Tx/>
              <a:buNone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206254" indent="0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Tx/>
              <a:buNone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Textinhalte in Kombination mit einem Bild kann so platziert werden. Bild ist oben bündig zum Text zu platzieren.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Text ist in Arial Regular 20/24 gehalten und sollte nur bei großen Textmengen auf 16/20 gesetzt werden.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423673" y="3002795"/>
            <a:ext cx="2837833" cy="6220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Abbildung</a:t>
            </a:r>
          </a:p>
        </p:txBody>
      </p:sp>
    </p:spTree>
    <p:extLst>
      <p:ext uri="{BB962C8B-B14F-4D97-AF65-F5344CB8AC3E}">
        <p14:creationId xmlns:p14="http://schemas.microsoft.com/office/powerpoint/2010/main" val="727640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7852" y="777131"/>
            <a:ext cx="5701234" cy="103616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720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043838" y="9422556"/>
            <a:ext cx="4222141" cy="362406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547890" y="2913135"/>
            <a:ext cx="5567752" cy="6310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1709921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7852" y="3313427"/>
            <a:ext cx="5723645" cy="59099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>
                <a:srgbClr val="E2001A"/>
              </a:buClr>
              <a:buFontTx/>
              <a:buNone/>
              <a:defRPr sz="4749" b="1" baseline="0">
                <a:solidFill>
                  <a:srgbClr val="E2001A"/>
                </a:solidFill>
              </a:defRPr>
            </a:lvl1pPr>
            <a:lvl2pPr marL="753909" indent="0">
              <a:spcBef>
                <a:spcPts val="0"/>
              </a:spcBef>
              <a:spcAft>
                <a:spcPts val="1295"/>
              </a:spcAft>
              <a:buClr>
                <a:srgbClr val="58595B"/>
              </a:buClr>
              <a:buFontTx/>
              <a:buNone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206254" indent="0">
              <a:spcBef>
                <a:spcPts val="0"/>
              </a:spcBef>
              <a:spcAft>
                <a:spcPts val="1583"/>
              </a:spcAft>
              <a:buClr>
                <a:srgbClr val="58595B"/>
              </a:buClr>
              <a:buFontTx/>
              <a:buNone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980723" indent="0">
              <a:buFontTx/>
              <a:buNone/>
              <a:defRPr/>
            </a:lvl4pPr>
            <a:lvl5pPr marL="2634111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61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627" y="934402"/>
            <a:ext cx="5766982" cy="94582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858" y="2385116"/>
            <a:ext cx="5752751" cy="26409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</a:p>
        </p:txBody>
      </p:sp>
    </p:spTree>
    <p:extLst>
      <p:ext uri="{BB962C8B-B14F-4D97-AF65-F5344CB8AC3E}">
        <p14:creationId xmlns:p14="http://schemas.microsoft.com/office/powerpoint/2010/main" val="414976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722" y="477847"/>
            <a:ext cx="2256748" cy="1594283"/>
          </a:xfrm>
        </p:spPr>
        <p:txBody>
          <a:bodyPr anchor="b"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99" y="395236"/>
            <a:ext cx="3833981" cy="8452998"/>
          </a:xfrm>
          <a:prstGeom prst="rect">
            <a:avLst/>
          </a:prstGeom>
        </p:spPr>
        <p:txBody>
          <a:bodyPr/>
          <a:lstStyle>
            <a:lvl1pPr>
              <a:defRPr sz="4605"/>
            </a:lvl1pPr>
            <a:lvl2pPr>
              <a:defRPr sz="4029"/>
            </a:lvl2pPr>
            <a:lvl3pPr>
              <a:defRPr sz="3454"/>
            </a:lvl3pPr>
            <a:lvl4pPr>
              <a:defRPr sz="2878"/>
            </a:lvl4pPr>
            <a:lvl5pPr>
              <a:defRPr sz="2878"/>
            </a:lvl5pPr>
            <a:lvl6pPr>
              <a:defRPr sz="2878"/>
            </a:lvl6pPr>
            <a:lvl7pPr>
              <a:defRPr sz="2878"/>
            </a:lvl7pPr>
            <a:lvl8pPr>
              <a:defRPr sz="2878"/>
            </a:lvl8pPr>
            <a:lvl9pPr>
              <a:defRPr sz="2878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722" y="2072130"/>
            <a:ext cx="2256748" cy="6776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678" y="3077351"/>
            <a:ext cx="5828648" cy="21223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168" y="5613249"/>
            <a:ext cx="4801667" cy="25313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57957" indent="0" algn="ctr">
              <a:buNone/>
              <a:defRPr/>
            </a:lvl2pPr>
            <a:lvl3pPr marL="1315913" indent="0" algn="ctr">
              <a:buNone/>
              <a:defRPr/>
            </a:lvl3pPr>
            <a:lvl4pPr marL="1973870" indent="0" algn="ctr">
              <a:buNone/>
              <a:defRPr/>
            </a:lvl4pPr>
            <a:lvl5pPr marL="2631826" indent="0" algn="ctr">
              <a:buNone/>
              <a:defRPr/>
            </a:lvl5pPr>
            <a:lvl6pPr marL="3289783" indent="0" algn="ctr">
              <a:buNone/>
              <a:defRPr/>
            </a:lvl6pPr>
            <a:lvl7pPr marL="3947739" indent="0" algn="ctr">
              <a:buNone/>
              <a:defRPr/>
            </a:lvl7pPr>
            <a:lvl8pPr marL="4605696" indent="0" algn="ctr">
              <a:buNone/>
              <a:defRPr/>
            </a:lvl8pPr>
            <a:lvl9pPr marL="526365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</a:p>
        </p:txBody>
      </p:sp>
    </p:spTree>
    <p:extLst>
      <p:ext uri="{BB962C8B-B14F-4D97-AF65-F5344CB8AC3E}">
        <p14:creationId xmlns:p14="http://schemas.microsoft.com/office/powerpoint/2010/main" val="276313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799" y="6558201"/>
            <a:ext cx="4113851" cy="1195712"/>
          </a:xfrm>
        </p:spPr>
        <p:txBody>
          <a:bodyPr anchor="b"/>
          <a:lstStyle>
            <a:lvl1pPr algn="l">
              <a:defRPr sz="2878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799" y="884141"/>
            <a:ext cx="4113851" cy="5944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5"/>
            </a:lvl1pPr>
            <a:lvl2pPr marL="657957" indent="0">
              <a:buNone/>
              <a:defRPr sz="4029"/>
            </a:lvl2pPr>
            <a:lvl3pPr marL="1315913" indent="0">
              <a:buNone/>
              <a:defRPr sz="3454"/>
            </a:lvl3pPr>
            <a:lvl4pPr marL="1973870" indent="0">
              <a:buNone/>
              <a:defRPr sz="2878"/>
            </a:lvl4pPr>
            <a:lvl5pPr marL="2631826" indent="0">
              <a:buNone/>
              <a:defRPr sz="2878"/>
            </a:lvl5pPr>
            <a:lvl6pPr marL="3289783" indent="0">
              <a:buNone/>
              <a:defRPr sz="2878"/>
            </a:lvl6pPr>
            <a:lvl7pPr marL="3947739" indent="0">
              <a:buNone/>
              <a:defRPr sz="2878"/>
            </a:lvl7pPr>
            <a:lvl8pPr marL="4605696" indent="0">
              <a:buNone/>
              <a:defRPr sz="2878"/>
            </a:lvl8pPr>
            <a:lvl9pPr marL="5263652" indent="0">
              <a:buNone/>
              <a:defRPr sz="2878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799" y="7753912"/>
            <a:ext cx="4113851" cy="1160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15"/>
            </a:lvl1pPr>
            <a:lvl2pPr marL="657957" indent="0">
              <a:buNone/>
              <a:defRPr sz="1727"/>
            </a:lvl2pPr>
            <a:lvl3pPr marL="1315913" indent="0">
              <a:buNone/>
              <a:defRPr sz="1439"/>
            </a:lvl3pPr>
            <a:lvl4pPr marL="1973870" indent="0">
              <a:buNone/>
              <a:defRPr sz="1295"/>
            </a:lvl4pPr>
            <a:lvl5pPr marL="2631826" indent="0">
              <a:buNone/>
              <a:defRPr sz="1295"/>
            </a:lvl5pPr>
            <a:lvl6pPr marL="3289783" indent="0">
              <a:buNone/>
              <a:defRPr sz="1295"/>
            </a:lvl6pPr>
            <a:lvl7pPr marL="3947739" indent="0">
              <a:buNone/>
              <a:defRPr sz="1295"/>
            </a:lvl7pPr>
            <a:lvl8pPr marL="4605696" indent="0">
              <a:buNone/>
              <a:defRPr sz="1295"/>
            </a:lvl8pPr>
            <a:lvl9pPr marL="5263652" indent="0">
              <a:buNone/>
              <a:defRPr sz="129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7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.wmf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 userDrawn="1"/>
        </p:nvSpPr>
        <p:spPr bwMode="auto">
          <a:xfrm>
            <a:off x="2" y="2138380"/>
            <a:ext cx="6858000" cy="59605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 dirty="0"/>
          </a:p>
        </p:txBody>
      </p:sp>
      <p:sp>
        <p:nvSpPr>
          <p:cNvPr id="229380" name="Rectangle 4"/>
          <p:cNvSpPr>
            <a:spLocks noChangeArrowheads="1"/>
          </p:cNvSpPr>
          <p:nvPr userDrawn="1"/>
        </p:nvSpPr>
        <p:spPr bwMode="auto">
          <a:xfrm>
            <a:off x="0" y="824880"/>
            <a:ext cx="5137274" cy="490904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 sz="2878" dirty="0"/>
          </a:p>
        </p:txBody>
      </p:sp>
      <p:sp>
        <p:nvSpPr>
          <p:cNvPr id="229381" name="Line 5"/>
          <p:cNvSpPr>
            <a:spLocks noChangeShapeType="1"/>
          </p:cNvSpPr>
          <p:nvPr userDrawn="1"/>
        </p:nvSpPr>
        <p:spPr bwMode="auto">
          <a:xfrm>
            <a:off x="2" y="1718015"/>
            <a:ext cx="51645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878" dirty="0"/>
          </a:p>
        </p:txBody>
      </p:sp>
      <p:sp>
        <p:nvSpPr>
          <p:cNvPr id="229382" name="Rectangle 6"/>
          <p:cNvSpPr>
            <a:spLocks noChangeArrowheads="1"/>
          </p:cNvSpPr>
          <p:nvPr userDrawn="1"/>
        </p:nvSpPr>
        <p:spPr bwMode="auto">
          <a:xfrm>
            <a:off x="5176411" y="824880"/>
            <a:ext cx="1681591" cy="490904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 sz="2878" dirty="0"/>
          </a:p>
        </p:txBody>
      </p:sp>
      <p:sp>
        <p:nvSpPr>
          <p:cNvPr id="229385" name="Text Box 9"/>
          <p:cNvSpPr txBox="1">
            <a:spLocks noChangeArrowheads="1"/>
          </p:cNvSpPr>
          <p:nvPr userDrawn="1"/>
        </p:nvSpPr>
        <p:spPr bwMode="auto">
          <a:xfrm>
            <a:off x="1223840" y="3449739"/>
            <a:ext cx="2393125" cy="53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545" tIns="65775" rIns="131545" bIns="65775">
            <a:spAutoFit/>
          </a:bodyPr>
          <a:lstStyle/>
          <a:p>
            <a:pPr defTabSz="1320482">
              <a:lnSpc>
                <a:spcPct val="100000"/>
              </a:lnSpc>
            </a:pPr>
            <a:endParaRPr lang="de-DE" sz="2590" dirty="0"/>
          </a:p>
        </p:txBody>
      </p:sp>
      <p:sp>
        <p:nvSpPr>
          <p:cNvPr id="2293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30570" y="3603176"/>
            <a:ext cx="4276318" cy="24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pic>
        <p:nvPicPr>
          <p:cNvPr id="229388" name="Picture 12" descr="BA_Logo_3c_1Z_300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2858" y="8793404"/>
            <a:ext cx="2515272" cy="6419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2pPr>
      <a:lvl3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3pPr>
      <a:lvl4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4pPr>
      <a:lvl5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5pPr>
      <a:lvl6pPr marL="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6pPr>
      <a:lvl7pPr marL="1315913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7pPr>
      <a:lvl8pPr marL="1973870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8pPr>
      <a:lvl9pPr marL="2631826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9pPr>
    </p:titleStyle>
    <p:bodyStyle>
      <a:lvl1pPr marL="495753" indent="-495753" algn="l" defTabSz="1320482" rtl="0" fontAlgn="base">
        <a:spcBef>
          <a:spcPct val="20000"/>
        </a:spcBef>
        <a:spcAft>
          <a:spcPct val="0"/>
        </a:spcAft>
        <a:buChar char="•"/>
        <a:defRPr sz="4605">
          <a:solidFill>
            <a:schemeClr val="tx1"/>
          </a:solidFill>
          <a:latin typeface="+mn-lt"/>
          <a:ea typeface="+mn-ea"/>
          <a:cs typeface="+mn-cs"/>
        </a:defRPr>
      </a:lvl1pPr>
      <a:lvl2pPr marL="1073748" indent="-413508" algn="l" defTabSz="1320482" rtl="0" fontAlgn="base">
        <a:spcBef>
          <a:spcPct val="20000"/>
        </a:spcBef>
        <a:spcAft>
          <a:spcPct val="0"/>
        </a:spcAft>
        <a:buChar char="–"/>
        <a:defRPr sz="4029">
          <a:solidFill>
            <a:schemeClr val="tx1"/>
          </a:solidFill>
          <a:latin typeface="+mn-lt"/>
        </a:defRPr>
      </a:lvl2pPr>
      <a:lvl3pPr marL="1651746" indent="-331264" algn="l" defTabSz="1320482" rtl="0" fontAlgn="base">
        <a:spcBef>
          <a:spcPct val="20000"/>
        </a:spcBef>
        <a:spcAft>
          <a:spcPct val="0"/>
        </a:spcAft>
        <a:buChar char="•"/>
        <a:defRPr sz="3598">
          <a:solidFill>
            <a:schemeClr val="tx1"/>
          </a:solidFill>
          <a:latin typeface="+mn-lt"/>
        </a:defRPr>
      </a:lvl3pPr>
      <a:lvl4pPr marL="2311986" indent="-331264" algn="l" defTabSz="1320482" rtl="0" fontAlgn="base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r_picB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711" y="10"/>
            <a:ext cx="8716289" cy="7676236"/>
          </a:xfrm>
          <a:prstGeom prst="rect">
            <a:avLst/>
          </a:prstGeom>
        </p:spPr>
      </p:pic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9" y="8608105"/>
            <a:ext cx="6858000" cy="39857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sz="2878"/>
          </a:p>
        </p:txBody>
      </p:sp>
      <p:grpSp>
        <p:nvGrpSpPr>
          <p:cNvPr id="239622" name="McK Slide Elements"/>
          <p:cNvGrpSpPr>
            <a:grpSpLocks/>
          </p:cNvGrpSpPr>
          <p:nvPr/>
        </p:nvGrpSpPr>
        <p:grpSpPr bwMode="auto">
          <a:xfrm>
            <a:off x="402027" y="1651762"/>
            <a:ext cx="6537957" cy="8215400"/>
            <a:chOff x="331" y="706"/>
            <a:chExt cx="5381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/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" y="7719250"/>
            <a:ext cx="6770965" cy="2236890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 bwMode="auto">
          <a:xfrm>
            <a:off x="0" y="8"/>
            <a:ext cx="107570" cy="3985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320482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7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" y="207243"/>
            <a:ext cx="426867" cy="822353"/>
          </a:xfrm>
          <a:prstGeom prst="rect">
            <a:avLst/>
          </a:prstGeom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9" y="-95733"/>
            <a:ext cx="6858000" cy="39857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sz="287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sldNum="0" hdr="0" dt="0"/>
  <p:txStyles>
    <p:titleStyle>
      <a:lvl1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2pPr>
      <a:lvl3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3pPr>
      <a:lvl4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4pPr>
      <a:lvl5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5pPr>
      <a:lvl6pPr marL="1315913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6pPr>
      <a:lvl7pPr marL="1973870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7pPr>
      <a:lvl8pPr marL="2631826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8pPr>
      <a:lvl9pPr marL="3289783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9pPr>
    </p:titleStyle>
    <p:bodyStyle>
      <a:lvl1pPr algn="l" defTabSz="1320482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80000"/>
        <a:defRPr sz="2878">
          <a:solidFill>
            <a:schemeClr val="tx1"/>
          </a:solidFill>
          <a:latin typeface="+mn-lt"/>
          <a:ea typeface="+mn-ea"/>
          <a:cs typeface="+mn-cs"/>
        </a:defRPr>
      </a:lvl1pPr>
      <a:lvl2pPr marL="973227" indent="-219319" algn="l" defTabSz="1320482" rtl="0" eaLnBrk="1" fontAlgn="base" hangingPunct="1">
        <a:spcBef>
          <a:spcPct val="20000"/>
        </a:spcBef>
        <a:spcAft>
          <a:spcPct val="0"/>
        </a:spcAft>
        <a:buClr>
          <a:srgbClr val="B8BEC0"/>
        </a:buClr>
        <a:buSzPct val="110000"/>
        <a:defRPr sz="2446">
          <a:solidFill>
            <a:schemeClr val="tx1"/>
          </a:solidFill>
          <a:latin typeface="+mn-lt"/>
        </a:defRPr>
      </a:lvl2pPr>
      <a:lvl3pPr marL="1425572" indent="-219319" algn="l" defTabSz="1320482" rtl="0" eaLnBrk="1" fontAlgn="base" hangingPunct="1">
        <a:spcBef>
          <a:spcPct val="20000"/>
        </a:spcBef>
        <a:spcAft>
          <a:spcPct val="0"/>
        </a:spcAft>
        <a:buClr>
          <a:srgbClr val="B0B8BA"/>
        </a:buClr>
        <a:buChar char="•"/>
        <a:defRPr sz="2015">
          <a:solidFill>
            <a:schemeClr val="tx1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/>
        </p:nvSpPr>
        <p:spPr bwMode="auto">
          <a:xfrm>
            <a:off x="10" y="7422132"/>
            <a:ext cx="6858000" cy="39857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sz="2878"/>
          </a:p>
        </p:txBody>
      </p:sp>
      <p:grpSp>
        <p:nvGrpSpPr>
          <p:cNvPr id="239622" name="McK Slide Elements"/>
          <p:cNvGrpSpPr>
            <a:grpSpLocks/>
          </p:cNvGrpSpPr>
          <p:nvPr/>
        </p:nvGrpSpPr>
        <p:grpSpPr bwMode="auto">
          <a:xfrm>
            <a:off x="402029" y="1651762"/>
            <a:ext cx="6537957" cy="8215400"/>
            <a:chOff x="331" y="706"/>
            <a:chExt cx="5381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/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/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" y="207245"/>
            <a:ext cx="6770965" cy="97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2pPr>
      <a:lvl3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3pPr>
      <a:lvl4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4pPr>
      <a:lvl5pPr marL="657957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5pPr>
      <a:lvl6pPr marL="1315913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6pPr>
      <a:lvl7pPr marL="1973870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7pPr>
      <a:lvl8pPr marL="2631826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8pPr>
      <a:lvl9pPr marL="3289783" indent="-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9pPr>
    </p:titleStyle>
    <p:bodyStyle>
      <a:lvl1pPr algn="l" defTabSz="1320482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80000"/>
        <a:defRPr sz="2878">
          <a:solidFill>
            <a:schemeClr val="tx1"/>
          </a:solidFill>
          <a:latin typeface="+mn-lt"/>
          <a:ea typeface="+mn-ea"/>
          <a:cs typeface="+mn-cs"/>
        </a:defRPr>
      </a:lvl1pPr>
      <a:lvl2pPr marL="973227" indent="-219319" algn="l" defTabSz="1320482" rtl="0" eaLnBrk="1" fontAlgn="base" hangingPunct="1">
        <a:spcBef>
          <a:spcPct val="20000"/>
        </a:spcBef>
        <a:spcAft>
          <a:spcPct val="0"/>
        </a:spcAft>
        <a:buClr>
          <a:srgbClr val="B8BEC0"/>
        </a:buClr>
        <a:buSzPct val="110000"/>
        <a:defRPr sz="2446">
          <a:solidFill>
            <a:schemeClr val="tx1"/>
          </a:solidFill>
          <a:latin typeface="+mn-lt"/>
        </a:defRPr>
      </a:lvl2pPr>
      <a:lvl3pPr marL="1425572" indent="-219319" algn="l" defTabSz="1320482" rtl="0" eaLnBrk="1" fontAlgn="base" hangingPunct="1">
        <a:spcBef>
          <a:spcPct val="20000"/>
        </a:spcBef>
        <a:spcAft>
          <a:spcPct val="0"/>
        </a:spcAft>
        <a:buClr>
          <a:srgbClr val="B0B8BA"/>
        </a:buClr>
        <a:buChar char="•"/>
        <a:defRPr sz="2015">
          <a:solidFill>
            <a:schemeClr val="tx1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5pPr>
      <a:lvl6pPr marL="657957"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6pPr>
      <a:lvl7pPr marL="1315913"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7pPr>
      <a:lvl8pPr marL="1973870"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8pPr>
      <a:lvl9pPr marL="2631826" algn="ctr" rtl="0" eaLnBrk="1" fontAlgn="base" hangingPunct="1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9pPr>
    </p:titleStyle>
    <p:bodyStyle>
      <a:lvl1pPr marL="493467" indent="-493467" algn="l" rtl="0" eaLnBrk="1" fontAlgn="base" hangingPunct="1">
        <a:spcBef>
          <a:spcPct val="20000"/>
        </a:spcBef>
        <a:spcAft>
          <a:spcPct val="0"/>
        </a:spcAft>
        <a:buChar char="•"/>
        <a:defRPr sz="4605">
          <a:solidFill>
            <a:schemeClr val="tx1"/>
          </a:solidFill>
          <a:latin typeface="+mn-lt"/>
          <a:ea typeface="+mn-ea"/>
          <a:cs typeface="+mn-cs"/>
        </a:defRPr>
      </a:lvl1pPr>
      <a:lvl2pPr marL="1069179" indent="-411223" algn="l" rtl="0" eaLnBrk="1" fontAlgn="base" hangingPunct="1">
        <a:spcBef>
          <a:spcPct val="20000"/>
        </a:spcBef>
        <a:spcAft>
          <a:spcPct val="0"/>
        </a:spcAft>
        <a:buChar char="–"/>
        <a:defRPr sz="4029">
          <a:solidFill>
            <a:schemeClr val="tx1"/>
          </a:solidFill>
          <a:latin typeface="+mn-lt"/>
        </a:defRPr>
      </a:lvl2pPr>
      <a:lvl3pPr marL="1644891" indent="-328978" algn="l" rtl="0" eaLnBrk="1" fontAlgn="base" hangingPunct="1">
        <a:spcBef>
          <a:spcPct val="20000"/>
        </a:spcBef>
        <a:spcAft>
          <a:spcPct val="0"/>
        </a:spcAft>
        <a:buChar char="•"/>
        <a:defRPr sz="3454">
          <a:solidFill>
            <a:schemeClr val="tx1"/>
          </a:solidFill>
          <a:latin typeface="+mn-lt"/>
        </a:defRPr>
      </a:lvl3pPr>
      <a:lvl4pPr marL="2302848" indent="-328978" algn="l" rtl="0" eaLnBrk="1" fontAlgn="base" hangingPunct="1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60804" indent="-328978" algn="l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18761" indent="-328978" algn="l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76717" indent="-328978" algn="l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34674" indent="-328978" algn="l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592630" indent="-328978" algn="l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1" y="7422123"/>
            <a:ext cx="6858000" cy="39857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sz="2878">
              <a:solidFill>
                <a:srgbClr val="000000"/>
              </a:solidFill>
            </a:endParaRPr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402020" y="1651762"/>
            <a:ext cx="6537957" cy="8215400"/>
            <a:chOff x="331" y="706"/>
            <a:chExt cx="5381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3" y="207236"/>
            <a:ext cx="6770965" cy="97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sldNum="0" hdr="0" dt="0"/>
  <p:txStyles>
    <p:titleStyle>
      <a:lvl1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2pPr>
      <a:lvl3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3pPr>
      <a:lvl4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4pPr>
      <a:lvl5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5pPr>
      <a:lvl6pPr marL="1315913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6pPr>
      <a:lvl7pPr marL="1973870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7pPr>
      <a:lvl8pPr marL="2631826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8pPr>
      <a:lvl9pPr marL="3289783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9pPr>
    </p:titleStyle>
    <p:bodyStyle>
      <a:lvl1pPr algn="l" defTabSz="1320482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878">
          <a:solidFill>
            <a:schemeClr val="tx1"/>
          </a:solidFill>
          <a:latin typeface="+mn-lt"/>
          <a:ea typeface="+mn-ea"/>
          <a:cs typeface="+mn-cs"/>
        </a:defRPr>
      </a:lvl1pPr>
      <a:lvl2pPr marL="973227" indent="-219319" algn="l" defTabSz="1320482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2446">
          <a:solidFill>
            <a:schemeClr val="tx1"/>
          </a:solidFill>
          <a:latin typeface="+mn-lt"/>
        </a:defRPr>
      </a:lvl2pPr>
      <a:lvl3pPr marL="1425572" indent="-219319" algn="l" defTabSz="1320482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2015">
          <a:solidFill>
            <a:schemeClr val="tx1"/>
          </a:solidFill>
          <a:latin typeface="+mn-lt"/>
        </a:defRPr>
      </a:lvl3pPr>
      <a:lvl4pPr marL="2311986" indent="-331264" algn="l" defTabSz="1320482" rtl="0" fontAlgn="base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34" y="9465341"/>
            <a:ext cx="1131339" cy="295444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3838" y="9422556"/>
            <a:ext cx="4222141" cy="36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1320482" eaLnBrk="0" hangingPunct="0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defRPr sz="1439"/>
            </a:lvl1pPr>
          </a:lstStyle>
          <a:p>
            <a:r>
              <a:rPr lang="de-DE">
                <a:solidFill>
                  <a:srgbClr val="000000"/>
                </a:solidFill>
              </a:rPr>
              <a:t>Februar 2020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80232" name="McK Slide Elements"/>
          <p:cNvGrpSpPr>
            <a:grpSpLocks/>
          </p:cNvGrpSpPr>
          <p:nvPr/>
        </p:nvGrpSpPr>
        <p:grpSpPr bwMode="auto">
          <a:xfrm>
            <a:off x="402026" y="1651762"/>
            <a:ext cx="6537957" cy="8215400"/>
            <a:chOff x="331" y="706"/>
            <a:chExt cx="5381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rgbClr val="FFFFFF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>
                  <a:solidFill>
                    <a:srgbClr val="000000"/>
                  </a:solidFill>
                </a:rPr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>
                    <a:solidFill>
                      <a:srgbClr val="000000"/>
                    </a:solidFill>
                  </a:rPr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rgbClr val="000000"/>
                  </a:solidFill>
                </a:rPr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207240"/>
            <a:ext cx="6752751" cy="2114081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6128678" y="9422559"/>
            <a:ext cx="686630" cy="3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17" tIns="64461" rIns="128917" bIns="64461"/>
          <a:lstStyle/>
          <a:p>
            <a:pPr algn="r" defTabSz="1288498" eaLnBrk="0" hangingPunct="0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</a:pPr>
            <a:r>
              <a:rPr lang="de-DE" sz="1439" dirty="0">
                <a:solidFill>
                  <a:srgbClr val="000000"/>
                </a:solidFill>
              </a:rPr>
              <a:t>Seite </a:t>
            </a:r>
            <a:fld id="{74FECFAA-7E63-4B4B-BCB7-18CE54C41901}" type="slidenum">
              <a:rPr lang="de-DE" sz="1439">
                <a:solidFill>
                  <a:srgbClr val="000000"/>
                </a:solidFill>
              </a:rPr>
              <a:pPr algn="r" defTabSz="1288498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88"/>
                </a:spcAft>
              </a:pPr>
              <a:t>‹Nr.›</a:t>
            </a:fld>
            <a:endParaRPr lang="de-DE" sz="1439" dirty="0">
              <a:solidFill>
                <a:srgbClr val="000000"/>
              </a:solidFill>
            </a:endParaRPr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07571" y="9360343"/>
            <a:ext cx="6750046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2878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hf sldNum="0" hdr="0" dt="0"/>
  <p:txStyles>
    <p:titleStyle>
      <a:lvl1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2pPr>
      <a:lvl3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3pPr>
      <a:lvl4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4pPr>
      <a:lvl5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5pPr>
      <a:lvl6pPr marL="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6pPr>
      <a:lvl7pPr marL="1315913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7pPr>
      <a:lvl8pPr marL="1973870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8pPr>
      <a:lvl9pPr marL="2631826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9pPr>
    </p:titleStyle>
    <p:bodyStyle>
      <a:lvl1pPr marL="495753" indent="-495753" algn="l" defTabSz="1320482" rtl="0" eaLnBrk="1" fontAlgn="base" hangingPunct="1">
        <a:lnSpc>
          <a:spcPct val="100000"/>
        </a:lnSpc>
        <a:spcBef>
          <a:spcPts val="0"/>
        </a:spcBef>
        <a:spcAft>
          <a:spcPts val="576"/>
        </a:spcAft>
        <a:buClr>
          <a:srgbClr val="E2001A"/>
        </a:buClr>
        <a:buSzPct val="80000"/>
        <a:buFont typeface="Arial" pitchFamily="34" charset="0"/>
        <a:buChar char="▬"/>
        <a:defRPr sz="2878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73227" indent="-219319" algn="l" defTabSz="1320482" rtl="0" eaLnBrk="1" fontAlgn="base" hangingPunct="1">
        <a:lnSpc>
          <a:spcPct val="100000"/>
        </a:lnSpc>
        <a:spcBef>
          <a:spcPts val="576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878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1425572" indent="-219319" algn="l" defTabSz="1320482" rtl="0" eaLnBrk="1" fontAlgn="base" hangingPunct="1">
        <a:lnSpc>
          <a:spcPct val="100000"/>
        </a:lnSpc>
        <a:spcBef>
          <a:spcPts val="504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15">
          <a:solidFill>
            <a:srgbClr val="58595B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303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 descr="BA_Logo_3c_2Z_200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140" y="107377"/>
            <a:ext cx="744739" cy="290143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331" y="9581588"/>
            <a:ext cx="4934487" cy="5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1320482" eaLnBrk="0" hangingPunct="0">
              <a:lnSpc>
                <a:spcPct val="100000"/>
              </a:lnSpc>
              <a:spcBef>
                <a:spcPct val="0"/>
              </a:spcBef>
              <a:defRPr sz="1439"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1249929" y="2"/>
            <a:ext cx="4878750" cy="392950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 dirty="0"/>
          </a:p>
        </p:txBody>
      </p:sp>
      <p:sp>
        <p:nvSpPr>
          <p:cNvPr id="180229" name="Rectangle 5"/>
          <p:cNvSpPr>
            <a:spLocks noChangeArrowheads="1"/>
          </p:cNvSpPr>
          <p:nvPr userDrawn="1"/>
        </p:nvSpPr>
        <p:spPr bwMode="auto">
          <a:xfrm>
            <a:off x="6166628" y="2"/>
            <a:ext cx="691374" cy="392950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 dirty="0"/>
          </a:p>
        </p:txBody>
      </p:sp>
      <p:grpSp>
        <p:nvGrpSpPr>
          <p:cNvPr id="180232" name="McK Slide Elements"/>
          <p:cNvGrpSpPr>
            <a:grpSpLocks/>
          </p:cNvGrpSpPr>
          <p:nvPr userDrawn="1"/>
        </p:nvGrpSpPr>
        <p:grpSpPr bwMode="auto">
          <a:xfrm>
            <a:off x="402019" y="1651762"/>
            <a:ext cx="6537957" cy="8215400"/>
            <a:chOff x="331" y="706"/>
            <a:chExt cx="5381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 dirty="0">
                  <a:solidFill>
                    <a:schemeClr val="bg1"/>
                  </a:solidFill>
                </a:rPr>
                <a:t>	Quelle:	Projektgruppe 5.1, LAA Sachsen </a:t>
              </a:r>
              <a:r>
                <a:rPr lang="de-DE" sz="1727" dirty="0" err="1">
                  <a:solidFill>
                    <a:schemeClr val="bg1"/>
                  </a:solidFill>
                </a:rPr>
                <a:t>IIc</a:t>
              </a:r>
              <a:endParaRPr lang="de-DE" sz="1727" dirty="0">
                <a:solidFill>
                  <a:schemeClr val="bg1"/>
                </a:solidFill>
              </a:endParaRP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 dirty="0"/>
                <a:t>Unit of </a:t>
              </a:r>
              <a:r>
                <a:rPr lang="de-DE" sz="2303" dirty="0" err="1"/>
                <a:t>measure</a:t>
              </a:r>
              <a:endParaRPr lang="de-DE" sz="2303" dirty="0"/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/>
                <a:t>	*	Footnote</a:t>
              </a:r>
            </a:p>
          </p:txBody>
        </p:sp>
      </p:grpSp>
      <p:sp>
        <p:nvSpPr>
          <p:cNvPr id="180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67627" y="-33377"/>
            <a:ext cx="5766982" cy="191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r>
              <a:rPr lang="de-DE"/>
              <a:t>und bei Bedarf die zweite Zeileg nutzen</a:t>
            </a:r>
          </a:p>
        </p:txBody>
      </p:sp>
      <p:sp>
        <p:nvSpPr>
          <p:cNvPr id="180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858" y="2385116"/>
            <a:ext cx="5752751" cy="306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2"/>
            <a:endParaRPr lang="de-DE"/>
          </a:p>
          <a:p>
            <a:pPr lvl="1"/>
            <a:endParaRPr lang="de-DE"/>
          </a:p>
          <a:p>
            <a:pPr lvl="0"/>
            <a:endParaRPr lang="de-DE"/>
          </a:p>
        </p:txBody>
      </p:sp>
      <p:sp>
        <p:nvSpPr>
          <p:cNvPr id="180248" name="Line 24"/>
          <p:cNvSpPr>
            <a:spLocks noChangeShapeType="1"/>
          </p:cNvSpPr>
          <p:nvPr userDrawn="1"/>
        </p:nvSpPr>
        <p:spPr bwMode="auto">
          <a:xfrm>
            <a:off x="379485" y="1951043"/>
            <a:ext cx="5749193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878"/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5833391" y="9581590"/>
            <a:ext cx="981917" cy="2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17" tIns="64461" rIns="128917" bIns="64461"/>
          <a:lstStyle/>
          <a:p>
            <a:pPr algn="r" defTabSz="1288498" eaLnBrk="0" hangingPunct="0">
              <a:lnSpc>
                <a:spcPct val="100000"/>
              </a:lnSpc>
              <a:spcBef>
                <a:spcPct val="0"/>
              </a:spcBef>
            </a:pPr>
            <a:r>
              <a:rPr lang="de-DE" sz="1439"/>
              <a:t>Seite </a:t>
            </a:r>
            <a:fld id="{43F097CD-59D5-4243-8D75-5BBDF797878C}" type="slidenum">
              <a:rPr lang="de-DE" sz="1439"/>
              <a:pPr algn="r" defTabSz="1288498" eaLnBrk="0" hangingPunct="0">
                <a:lnSpc>
                  <a:spcPct val="100000"/>
                </a:lnSpc>
                <a:spcBef>
                  <a:spcPct val="0"/>
                </a:spcBef>
              </a:pPr>
              <a:t>‹Nr.›</a:t>
            </a:fld>
            <a:endParaRPr lang="de-DE" sz="1439"/>
          </a:p>
        </p:txBody>
      </p:sp>
      <p:sp>
        <p:nvSpPr>
          <p:cNvPr id="180263" name="Line 39"/>
          <p:cNvSpPr>
            <a:spLocks noChangeShapeType="1"/>
          </p:cNvSpPr>
          <p:nvPr userDrawn="1"/>
        </p:nvSpPr>
        <p:spPr bwMode="auto">
          <a:xfrm>
            <a:off x="381857" y="9620426"/>
            <a:ext cx="57503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2878"/>
          </a:p>
        </p:txBody>
      </p:sp>
      <p:sp>
        <p:nvSpPr>
          <p:cNvPr id="180264" name="Line 40"/>
          <p:cNvSpPr>
            <a:spLocks noChangeShapeType="1"/>
          </p:cNvSpPr>
          <p:nvPr userDrawn="1"/>
        </p:nvSpPr>
        <p:spPr bwMode="auto">
          <a:xfrm>
            <a:off x="6183228" y="9622710"/>
            <a:ext cx="6747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287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2pPr>
      <a:lvl3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3pPr>
      <a:lvl4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4pPr>
      <a:lvl5pPr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5pPr>
      <a:lvl6pPr marL="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6pPr>
      <a:lvl7pPr marL="1315913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7pPr>
      <a:lvl8pPr marL="1973870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8pPr>
      <a:lvl9pPr marL="2631826" algn="l" defTabSz="1320482" rtl="0" fontAlgn="base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9pPr>
    </p:titleStyle>
    <p:bodyStyle>
      <a:lvl1pPr marL="495753" indent="-495753" algn="l" defTabSz="1320482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Blip>
          <a:blip r:embed="rId14"/>
        </a:buBlip>
        <a:defRPr sz="2878">
          <a:solidFill>
            <a:schemeClr val="tx1"/>
          </a:solidFill>
          <a:latin typeface="+mn-lt"/>
          <a:ea typeface="+mn-ea"/>
          <a:cs typeface="+mn-cs"/>
        </a:defRPr>
      </a:lvl1pPr>
      <a:lvl2pPr marL="973227" indent="-219319" algn="l" defTabSz="1320482" rtl="0" fontAlgn="base">
        <a:spcBef>
          <a:spcPct val="20000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2446">
          <a:solidFill>
            <a:schemeClr val="tx1"/>
          </a:solidFill>
          <a:latin typeface="+mn-lt"/>
        </a:defRPr>
      </a:lvl2pPr>
      <a:lvl3pPr marL="1425572" indent="-219319" algn="l" defTabSz="1320482" rtl="0" fontAlgn="base">
        <a:spcBef>
          <a:spcPct val="20000"/>
        </a:spcBef>
        <a:spcAft>
          <a:spcPct val="0"/>
        </a:spcAft>
        <a:buClr>
          <a:srgbClr val="ADADAD"/>
        </a:buClr>
        <a:buFont typeface="Wingdings" pitchFamily="2" charset="2"/>
        <a:buChar char="§"/>
        <a:defRPr sz="2015">
          <a:solidFill>
            <a:schemeClr val="tx1"/>
          </a:solidFill>
          <a:latin typeface="+mn-lt"/>
        </a:defRPr>
      </a:lvl3pPr>
      <a:lvl4pPr marL="2311986" indent="-331264" algn="l" defTabSz="1320482" rtl="0" fontAlgn="base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ChangeArrowheads="1"/>
          </p:cNvSpPr>
          <p:nvPr userDrawn="1"/>
        </p:nvSpPr>
        <p:spPr bwMode="auto">
          <a:xfrm>
            <a:off x="1249929" y="2"/>
            <a:ext cx="4878750" cy="392950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/>
          </a:p>
        </p:txBody>
      </p:sp>
      <p:sp>
        <p:nvSpPr>
          <p:cNvPr id="228357" name="Rectangle 5"/>
          <p:cNvSpPr>
            <a:spLocks noChangeArrowheads="1"/>
          </p:cNvSpPr>
          <p:nvPr userDrawn="1"/>
        </p:nvSpPr>
        <p:spPr bwMode="auto">
          <a:xfrm>
            <a:off x="6166628" y="2"/>
            <a:ext cx="691374" cy="392950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/>
          </a:p>
        </p:txBody>
      </p:sp>
      <p:grpSp>
        <p:nvGrpSpPr>
          <p:cNvPr id="228358" name="McK Slide Elements"/>
          <p:cNvGrpSpPr>
            <a:grpSpLocks/>
          </p:cNvGrpSpPr>
          <p:nvPr userDrawn="1"/>
        </p:nvGrpSpPr>
        <p:grpSpPr bwMode="auto">
          <a:xfrm>
            <a:off x="402019" y="1651762"/>
            <a:ext cx="6537957" cy="8215400"/>
            <a:chOff x="331" y="706"/>
            <a:chExt cx="5381" cy="3511"/>
          </a:xfrm>
        </p:grpSpPr>
        <p:sp>
          <p:nvSpPr>
            <p:cNvPr id="228359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28360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 dirty="0"/>
                <a:t>Unit of </a:t>
              </a:r>
              <a:r>
                <a:rPr lang="de-DE" sz="2303" dirty="0" err="1"/>
                <a:t>measure</a:t>
              </a:r>
              <a:endParaRPr lang="de-DE" sz="2303" dirty="0"/>
            </a:p>
          </p:txBody>
        </p:sp>
        <p:grpSp>
          <p:nvGrpSpPr>
            <p:cNvPr id="228361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228362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28363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28364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28365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28366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28367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28368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28369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</p:grpSp>
        <p:sp>
          <p:nvSpPr>
            <p:cNvPr id="228370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/>
                <a:t>	*	Footnote</a:t>
              </a:r>
            </a:p>
          </p:txBody>
        </p:sp>
      </p:grpSp>
      <p:sp>
        <p:nvSpPr>
          <p:cNvPr id="22837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67627" y="3268706"/>
            <a:ext cx="5766982" cy="4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Kapitelfolie</a:t>
            </a:r>
          </a:p>
        </p:txBody>
      </p:sp>
      <p:sp>
        <p:nvSpPr>
          <p:cNvPr id="22837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4511" y="4103133"/>
            <a:ext cx="4900096" cy="14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0"/>
            <a:endParaRPr lang="de-DE"/>
          </a:p>
        </p:txBody>
      </p:sp>
      <p:sp>
        <p:nvSpPr>
          <p:cNvPr id="228374" name="Line 22"/>
          <p:cNvSpPr>
            <a:spLocks noChangeShapeType="1"/>
          </p:cNvSpPr>
          <p:nvPr userDrawn="1"/>
        </p:nvSpPr>
        <p:spPr bwMode="auto">
          <a:xfrm>
            <a:off x="379485" y="3817557"/>
            <a:ext cx="5749193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878"/>
          </a:p>
        </p:txBody>
      </p:sp>
      <p:sp>
        <p:nvSpPr>
          <p:cNvPr id="228383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331" y="9581588"/>
            <a:ext cx="4934487" cy="5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1320482" eaLnBrk="0" hangingPunct="0">
              <a:lnSpc>
                <a:spcPct val="100000"/>
              </a:lnSpc>
              <a:spcBef>
                <a:spcPct val="0"/>
              </a:spcBef>
              <a:defRPr sz="1439"/>
            </a:lvl1pPr>
          </a:lstStyle>
          <a:p>
            <a:r>
              <a:rPr lang="de-DE"/>
              <a:t>Februar 2020</a:t>
            </a:r>
          </a:p>
        </p:txBody>
      </p:sp>
      <p:sp>
        <p:nvSpPr>
          <p:cNvPr id="228384" name="Rectangle 32"/>
          <p:cNvSpPr>
            <a:spLocks noChangeArrowheads="1"/>
          </p:cNvSpPr>
          <p:nvPr userDrawn="1"/>
        </p:nvSpPr>
        <p:spPr bwMode="auto">
          <a:xfrm>
            <a:off x="5833391" y="9581590"/>
            <a:ext cx="981917" cy="2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17" tIns="64461" rIns="128917" bIns="64461"/>
          <a:lstStyle/>
          <a:p>
            <a:pPr algn="r" defTabSz="1288498" eaLnBrk="0" hangingPunct="0">
              <a:lnSpc>
                <a:spcPct val="100000"/>
              </a:lnSpc>
              <a:spcBef>
                <a:spcPct val="0"/>
              </a:spcBef>
            </a:pPr>
            <a:r>
              <a:rPr lang="de-DE" sz="1439"/>
              <a:t>Seite </a:t>
            </a:r>
            <a:fld id="{0B6D67C5-4723-47AE-AAD8-870203D9DFF9}" type="slidenum">
              <a:rPr lang="de-DE" sz="1439"/>
              <a:pPr algn="r" defTabSz="1288498" eaLnBrk="0" hangingPunct="0">
                <a:lnSpc>
                  <a:spcPct val="100000"/>
                </a:lnSpc>
                <a:spcBef>
                  <a:spcPct val="0"/>
                </a:spcBef>
              </a:pPr>
              <a:t>‹Nr.›</a:t>
            </a:fld>
            <a:endParaRPr lang="de-DE" sz="1439"/>
          </a:p>
        </p:txBody>
      </p:sp>
      <p:sp>
        <p:nvSpPr>
          <p:cNvPr id="228385" name="Line 33"/>
          <p:cNvSpPr>
            <a:spLocks noChangeShapeType="1"/>
          </p:cNvSpPr>
          <p:nvPr userDrawn="1"/>
        </p:nvSpPr>
        <p:spPr bwMode="auto">
          <a:xfrm>
            <a:off x="381857" y="9620426"/>
            <a:ext cx="57503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2878"/>
          </a:p>
        </p:txBody>
      </p:sp>
      <p:sp>
        <p:nvSpPr>
          <p:cNvPr id="228386" name="Line 34"/>
          <p:cNvSpPr>
            <a:spLocks noChangeShapeType="1"/>
          </p:cNvSpPr>
          <p:nvPr userDrawn="1"/>
        </p:nvSpPr>
        <p:spPr bwMode="auto">
          <a:xfrm>
            <a:off x="6183228" y="9622710"/>
            <a:ext cx="67477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2878"/>
          </a:p>
        </p:txBody>
      </p:sp>
      <p:pic>
        <p:nvPicPr>
          <p:cNvPr id="228387" name="Picture 35" descr="BA_Logo_3c_2Z_200m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140" y="107377"/>
            <a:ext cx="744739" cy="2901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2pPr>
      <a:lvl3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3pPr>
      <a:lvl4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4pPr>
      <a:lvl5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5pPr>
      <a:lvl6pPr marL="1315913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6pPr>
      <a:lvl7pPr marL="1973870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7pPr>
      <a:lvl8pPr marL="2631826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8pPr>
      <a:lvl9pPr marL="3289783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9pPr>
    </p:titleStyle>
    <p:bodyStyle>
      <a:lvl1pPr algn="l" defTabSz="1320482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878">
          <a:solidFill>
            <a:schemeClr val="tx1"/>
          </a:solidFill>
          <a:latin typeface="+mn-lt"/>
          <a:ea typeface="+mn-ea"/>
          <a:cs typeface="+mn-cs"/>
        </a:defRPr>
      </a:lvl1pPr>
      <a:lvl2pPr marL="973227" indent="-219319" algn="l" defTabSz="1320482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2446">
          <a:solidFill>
            <a:schemeClr val="tx1"/>
          </a:solidFill>
          <a:latin typeface="+mn-lt"/>
        </a:defRPr>
      </a:lvl2pPr>
      <a:lvl3pPr marL="1425572" indent="-219319" algn="l" defTabSz="1320482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2015">
          <a:solidFill>
            <a:schemeClr val="tx1"/>
          </a:solidFill>
          <a:latin typeface="+mn-lt"/>
        </a:defRPr>
      </a:lvl3pPr>
      <a:lvl4pPr marL="2311986" indent="-331264" algn="l" defTabSz="1320482" rtl="0" fontAlgn="base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2" name="Rectangle 26"/>
          <p:cNvSpPr>
            <a:spLocks noChangeArrowheads="1"/>
          </p:cNvSpPr>
          <p:nvPr userDrawn="1"/>
        </p:nvSpPr>
        <p:spPr bwMode="auto">
          <a:xfrm>
            <a:off x="2" y="2"/>
            <a:ext cx="6858000" cy="534366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/>
          </a:p>
        </p:txBody>
      </p:sp>
      <p:sp>
        <p:nvSpPr>
          <p:cNvPr id="239645" name="Rectangle 29"/>
          <p:cNvSpPr>
            <a:spLocks noChangeArrowheads="1"/>
          </p:cNvSpPr>
          <p:nvPr userDrawn="1"/>
        </p:nvSpPr>
        <p:spPr bwMode="auto">
          <a:xfrm>
            <a:off x="2" y="7422122"/>
            <a:ext cx="6858000" cy="39857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de-DE" sz="2878"/>
          </a:p>
        </p:txBody>
      </p:sp>
      <p:grpSp>
        <p:nvGrpSpPr>
          <p:cNvPr id="239622" name="McK Slide Elements"/>
          <p:cNvGrpSpPr>
            <a:grpSpLocks/>
          </p:cNvGrpSpPr>
          <p:nvPr userDrawn="1"/>
        </p:nvGrpSpPr>
        <p:grpSpPr bwMode="auto">
          <a:xfrm>
            <a:off x="402019" y="1651762"/>
            <a:ext cx="6537957" cy="8215400"/>
            <a:chOff x="331" y="706"/>
            <a:chExt cx="5381" cy="3511"/>
          </a:xfrm>
        </p:grpSpPr>
        <p:sp>
          <p:nvSpPr>
            <p:cNvPr id="23962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23962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 dirty="0"/>
                <a:t>Unit of </a:t>
              </a:r>
              <a:r>
                <a:rPr lang="de-DE" sz="2303" dirty="0" err="1"/>
                <a:t>measure</a:t>
              </a:r>
              <a:endParaRPr lang="de-DE" sz="2303" dirty="0"/>
            </a:p>
          </p:txBody>
        </p:sp>
        <p:grpSp>
          <p:nvGrpSpPr>
            <p:cNvPr id="23962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239626" name="Rectangle 10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27" name="Rectangle 11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28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29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0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1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239632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239633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</p:grpSp>
        <p:sp>
          <p:nvSpPr>
            <p:cNvPr id="23963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/>
                <a:t>	*	Footnote</a:t>
              </a:r>
            </a:p>
          </p:txBody>
        </p:sp>
      </p:grpSp>
      <p:sp>
        <p:nvSpPr>
          <p:cNvPr id="23963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67627" y="5721071"/>
            <a:ext cx="5766982" cy="9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Trennfolie mit Bild – Beschriftung bei Bedarf</a:t>
            </a:r>
          </a:p>
        </p:txBody>
      </p:sp>
      <p:sp>
        <p:nvSpPr>
          <p:cNvPr id="23963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4511" y="7034268"/>
            <a:ext cx="4900096" cy="141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0"/>
            <a:endParaRPr lang="de-DE"/>
          </a:p>
        </p:txBody>
      </p:sp>
      <p:sp>
        <p:nvSpPr>
          <p:cNvPr id="239638" name="Line 22"/>
          <p:cNvSpPr>
            <a:spLocks noChangeShapeType="1"/>
          </p:cNvSpPr>
          <p:nvPr userDrawn="1"/>
        </p:nvSpPr>
        <p:spPr bwMode="auto">
          <a:xfrm>
            <a:off x="379485" y="6748691"/>
            <a:ext cx="5749193" cy="0"/>
          </a:xfrm>
          <a:prstGeom prst="line">
            <a:avLst/>
          </a:prstGeom>
          <a:noFill/>
          <a:ln w="19050">
            <a:solidFill>
              <a:srgbClr val="E2001A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878"/>
          </a:p>
        </p:txBody>
      </p:sp>
      <p:sp>
        <p:nvSpPr>
          <p:cNvPr id="239644" name="Text Box 28"/>
          <p:cNvSpPr txBox="1">
            <a:spLocks noChangeArrowheads="1"/>
          </p:cNvSpPr>
          <p:nvPr userDrawn="1"/>
        </p:nvSpPr>
        <p:spPr bwMode="auto">
          <a:xfrm>
            <a:off x="1876077" y="2202350"/>
            <a:ext cx="2742963" cy="15942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320482"/>
            <a:r>
              <a:rPr lang="de-DE" sz="2878"/>
              <a:t>Bildrahmen</a:t>
            </a:r>
            <a:br>
              <a:rPr lang="de-DE" sz="2878"/>
            </a:br>
            <a:r>
              <a:rPr lang="de-DE" sz="2878"/>
              <a:t>(Bild in Masterfolie einfügen)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dt="0"/>
  <p:txStyles>
    <p:titleStyle>
      <a:lvl1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2pPr>
      <a:lvl3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3pPr>
      <a:lvl4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4pPr>
      <a:lvl5pPr marL="657957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5pPr>
      <a:lvl6pPr marL="1315913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6pPr>
      <a:lvl7pPr marL="1973870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7pPr>
      <a:lvl8pPr marL="2631826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8pPr>
      <a:lvl9pPr marL="3289783" indent="-657957" algn="l" defTabSz="1320482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ADADAD"/>
        </a:buClr>
        <a:buAutoNum type="arabicParenR"/>
        <a:defRPr sz="3454" b="1">
          <a:solidFill>
            <a:schemeClr val="tx2"/>
          </a:solidFill>
          <a:latin typeface="Arial" charset="0"/>
        </a:defRPr>
      </a:lvl9pPr>
    </p:titleStyle>
    <p:bodyStyle>
      <a:lvl1pPr algn="l" defTabSz="1320482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defRPr sz="2878">
          <a:solidFill>
            <a:schemeClr val="tx1"/>
          </a:solidFill>
          <a:latin typeface="+mn-lt"/>
          <a:ea typeface="+mn-ea"/>
          <a:cs typeface="+mn-cs"/>
        </a:defRPr>
      </a:lvl1pPr>
      <a:lvl2pPr marL="973227" indent="-219319" algn="l" defTabSz="1320482" rtl="0" fontAlgn="base">
        <a:spcBef>
          <a:spcPct val="20000"/>
        </a:spcBef>
        <a:spcAft>
          <a:spcPct val="0"/>
        </a:spcAft>
        <a:buClr>
          <a:srgbClr val="B8BEC0"/>
        </a:buClr>
        <a:buSzPct val="110000"/>
        <a:defRPr sz="2446">
          <a:solidFill>
            <a:schemeClr val="tx1"/>
          </a:solidFill>
          <a:latin typeface="+mn-lt"/>
        </a:defRPr>
      </a:lvl2pPr>
      <a:lvl3pPr marL="1425572" indent="-219319" algn="l" defTabSz="1320482" rtl="0" fontAlgn="base">
        <a:spcBef>
          <a:spcPct val="20000"/>
        </a:spcBef>
        <a:spcAft>
          <a:spcPct val="0"/>
        </a:spcAft>
        <a:buClr>
          <a:srgbClr val="B0B8BA"/>
        </a:buClr>
        <a:buChar char="•"/>
        <a:defRPr sz="2015">
          <a:solidFill>
            <a:schemeClr val="tx1"/>
          </a:solidFill>
          <a:latin typeface="+mn-lt"/>
        </a:defRPr>
      </a:lvl3pPr>
      <a:lvl4pPr marL="2311986" indent="-331264" algn="l" defTabSz="1320482" rtl="0" fontAlgn="base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5pPr>
      <a:lvl6pPr marL="657957"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6pPr>
      <a:lvl7pPr marL="1315913"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7pPr>
      <a:lvl8pPr marL="1973870"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8pPr>
      <a:lvl9pPr marL="2631826" algn="ctr" rtl="0" fontAlgn="base">
        <a:spcBef>
          <a:spcPct val="0"/>
        </a:spcBef>
        <a:spcAft>
          <a:spcPct val="0"/>
        </a:spcAft>
        <a:defRPr sz="6332">
          <a:solidFill>
            <a:schemeClr val="tx2"/>
          </a:solidFill>
          <a:latin typeface="Arial" charset="0"/>
        </a:defRPr>
      </a:lvl9pPr>
    </p:titleStyle>
    <p:bodyStyle>
      <a:lvl1pPr marL="493467" indent="-493467" algn="l" rtl="0" fontAlgn="base">
        <a:spcBef>
          <a:spcPct val="20000"/>
        </a:spcBef>
        <a:spcAft>
          <a:spcPct val="0"/>
        </a:spcAft>
        <a:buChar char="•"/>
        <a:defRPr sz="4605">
          <a:solidFill>
            <a:schemeClr val="tx1"/>
          </a:solidFill>
          <a:latin typeface="+mn-lt"/>
          <a:ea typeface="+mn-ea"/>
          <a:cs typeface="+mn-cs"/>
        </a:defRPr>
      </a:lvl1pPr>
      <a:lvl2pPr marL="1069179" indent="-411223" algn="l" rtl="0" fontAlgn="base">
        <a:spcBef>
          <a:spcPct val="20000"/>
        </a:spcBef>
        <a:spcAft>
          <a:spcPct val="0"/>
        </a:spcAft>
        <a:buChar char="–"/>
        <a:defRPr sz="4029">
          <a:solidFill>
            <a:schemeClr val="tx1"/>
          </a:solidFill>
          <a:latin typeface="+mn-lt"/>
        </a:defRPr>
      </a:lvl2pPr>
      <a:lvl3pPr marL="1644891" indent="-328978" algn="l" rtl="0" fontAlgn="base">
        <a:spcBef>
          <a:spcPct val="20000"/>
        </a:spcBef>
        <a:spcAft>
          <a:spcPct val="0"/>
        </a:spcAft>
        <a:buChar char="•"/>
        <a:defRPr sz="3454">
          <a:solidFill>
            <a:schemeClr val="tx1"/>
          </a:solidFill>
          <a:latin typeface="+mn-lt"/>
        </a:defRPr>
      </a:lvl3pPr>
      <a:lvl4pPr marL="2302848" indent="-328978" algn="l" rtl="0" fontAlgn="base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60804" indent="-328978" algn="l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18761" indent="-328978" algn="l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76717" indent="-328978" algn="l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34674" indent="-328978" algn="l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592630" indent="-328978" algn="l" rtl="0" fontAlgn="base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r_txtBox"/>
          <p:cNvSpPr txBox="1">
            <a:spLocks noChangeArrowheads="1"/>
          </p:cNvSpPr>
          <p:nvPr/>
        </p:nvSpPr>
        <p:spPr bwMode="auto">
          <a:xfrm>
            <a:off x="889418" y="3816650"/>
            <a:ext cx="5514386" cy="34544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320482"/>
            <a:r>
              <a:rPr lang="de-DE" sz="2878" dirty="0" err="1"/>
              <a:t>BildrahmenBild</a:t>
            </a:r>
            <a:r>
              <a:rPr lang="de-DE" sz="2878" dirty="0"/>
              <a:t> einfügen:</a:t>
            </a:r>
          </a:p>
          <a:p>
            <a:pPr defTabSz="1320482"/>
            <a:r>
              <a:rPr lang="de-DE" sz="2878" dirty="0"/>
              <a:t>Menüreiter: </a:t>
            </a:r>
            <a:r>
              <a:rPr lang="de-DE" sz="2878" baseline="0" dirty="0"/>
              <a:t> „Bild/Logo einfügen“ &gt; Bild für Titelfolie auswählen</a:t>
            </a:r>
          </a:p>
          <a:p>
            <a:pPr defTabSz="1320482"/>
            <a:r>
              <a:rPr lang="de-DE" sz="2878" dirty="0"/>
              <a:t>Logo für die</a:t>
            </a:r>
            <a:r>
              <a:rPr lang="de-DE" sz="2878" baseline="0" dirty="0"/>
              <a:t> Besonderen Dienststellen und </a:t>
            </a:r>
            <a:r>
              <a:rPr lang="de-DE" sz="2878" baseline="0" dirty="0" err="1"/>
              <a:t>RDn</a:t>
            </a:r>
            <a:r>
              <a:rPr lang="de-DE" sz="2878" baseline="0" dirty="0"/>
              <a:t>:</a:t>
            </a:r>
          </a:p>
          <a:p>
            <a:pPr marL="0" marR="0" indent="0" algn="l" defTabSz="1320482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78" dirty="0"/>
              <a:t>Menüreiter: </a:t>
            </a:r>
            <a:r>
              <a:rPr lang="de-DE" sz="2878" baseline="0" dirty="0"/>
              <a:t> „Bild/Logo einfügen“ &gt; Logoauswahl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3" y="2145339"/>
            <a:ext cx="6858000" cy="59605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320482"/>
            <a:endParaRPr lang="de-DE" sz="2878"/>
          </a:p>
        </p:txBody>
      </p:sp>
      <p:pic>
        <p:nvPicPr>
          <p:cNvPr id="12" name="newpictur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" y="3104900"/>
            <a:ext cx="6752455" cy="55340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" y="220391"/>
            <a:ext cx="6761858" cy="3000066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37853" y="1044722"/>
            <a:ext cx="631976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78"/>
          </a:p>
        </p:txBody>
      </p:sp>
      <p:sp>
        <p:nvSpPr>
          <p:cNvPr id="15" name="Rechteck 14"/>
          <p:cNvSpPr/>
          <p:nvPr/>
        </p:nvSpPr>
        <p:spPr bwMode="auto">
          <a:xfrm>
            <a:off x="0" y="-100"/>
            <a:ext cx="107570" cy="3985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320482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78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" y="8858096"/>
            <a:ext cx="1707681" cy="44564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" y="2138380"/>
            <a:ext cx="6858000" cy="59605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878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824880"/>
            <a:ext cx="5137274" cy="490904"/>
          </a:xfrm>
          <a:prstGeom prst="rect">
            <a:avLst/>
          </a:prstGeom>
          <a:solidFill>
            <a:srgbClr val="E2001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 sz="2878" dirty="0"/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" y="1718015"/>
            <a:ext cx="51645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2878" dirty="0"/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5176411" y="824880"/>
            <a:ext cx="1681591" cy="490904"/>
          </a:xfrm>
          <a:prstGeom prst="rect">
            <a:avLst/>
          </a:prstGeom>
          <a:solidFill>
            <a:srgbClr val="C8C8C8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 sz="2878" dirty="0"/>
          </a:p>
        </p:txBody>
      </p:sp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1223840" y="3449739"/>
            <a:ext cx="2393125" cy="53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545" tIns="65775" rIns="131545" bIns="65775">
            <a:spAutoFit/>
          </a:bodyPr>
          <a:lstStyle/>
          <a:p>
            <a:pPr defTabSz="1320482">
              <a:lnSpc>
                <a:spcPct val="100000"/>
              </a:lnSpc>
            </a:pPr>
            <a:endParaRPr lang="de-DE" sz="2590" dirty="0"/>
          </a:p>
        </p:txBody>
      </p:sp>
      <p:pic>
        <p:nvPicPr>
          <p:cNvPr id="17" name="Picture 12" descr="BA_Logo_3c_1Z_300mm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2858" y="8793404"/>
            <a:ext cx="2515272" cy="6419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sldNum="0" hdr="0" dt="0"/>
  <p:txStyles>
    <p:titleStyle>
      <a:lvl1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+mj-lt"/>
          <a:ea typeface="+mj-ea"/>
          <a:cs typeface="+mj-cs"/>
        </a:defRPr>
      </a:lvl1pPr>
      <a:lvl2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2pPr>
      <a:lvl3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3pPr>
      <a:lvl4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4pPr>
      <a:lvl5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5pPr>
      <a:lvl6pPr marL="657957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6pPr>
      <a:lvl7pPr marL="1315913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7pPr>
      <a:lvl8pPr marL="1973870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8pPr>
      <a:lvl9pPr marL="2631826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9pPr>
    </p:titleStyle>
    <p:bodyStyle>
      <a:lvl1pPr marL="495753" indent="-495753" algn="l" defTabSz="1320482" rtl="0" eaLnBrk="1" fontAlgn="base" hangingPunct="1">
        <a:spcBef>
          <a:spcPct val="20000"/>
        </a:spcBef>
        <a:spcAft>
          <a:spcPct val="0"/>
        </a:spcAft>
        <a:buChar char="•"/>
        <a:defRPr sz="4605">
          <a:solidFill>
            <a:schemeClr val="tx1"/>
          </a:solidFill>
          <a:latin typeface="+mn-lt"/>
          <a:ea typeface="+mn-ea"/>
          <a:cs typeface="+mn-cs"/>
        </a:defRPr>
      </a:lvl1pPr>
      <a:lvl2pPr marL="1073748" indent="-413508" algn="l" defTabSz="1320482" rtl="0" eaLnBrk="1" fontAlgn="base" hangingPunct="1">
        <a:spcBef>
          <a:spcPct val="20000"/>
        </a:spcBef>
        <a:spcAft>
          <a:spcPct val="0"/>
        </a:spcAft>
        <a:buChar char="–"/>
        <a:defRPr sz="4029">
          <a:solidFill>
            <a:schemeClr val="tx1"/>
          </a:solidFill>
          <a:latin typeface="+mn-lt"/>
        </a:defRPr>
      </a:lvl2pPr>
      <a:lvl3pPr marL="1651746" indent="-331264" algn="l" defTabSz="1320482" rtl="0" eaLnBrk="1" fontAlgn="base" hangingPunct="1">
        <a:spcBef>
          <a:spcPct val="20000"/>
        </a:spcBef>
        <a:spcAft>
          <a:spcPct val="0"/>
        </a:spcAft>
        <a:buChar char="•"/>
        <a:defRPr sz="3598">
          <a:solidFill>
            <a:schemeClr val="tx1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r_txtBox"/>
          <p:cNvSpPr txBox="1">
            <a:spLocks noChangeArrowheads="1"/>
          </p:cNvSpPr>
          <p:nvPr/>
        </p:nvSpPr>
        <p:spPr bwMode="auto">
          <a:xfrm>
            <a:off x="889418" y="3816650"/>
            <a:ext cx="5514386" cy="34544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320482"/>
            <a:r>
              <a:rPr lang="de-DE" sz="2878" dirty="0" err="1"/>
              <a:t>BildrahmenBild</a:t>
            </a:r>
            <a:r>
              <a:rPr lang="de-DE" sz="2878" dirty="0"/>
              <a:t> einfügen:</a:t>
            </a:r>
          </a:p>
          <a:p>
            <a:pPr defTabSz="1320482"/>
            <a:r>
              <a:rPr lang="de-DE" sz="2878" dirty="0"/>
              <a:t>Menüreiter: </a:t>
            </a:r>
            <a:r>
              <a:rPr lang="de-DE" sz="2878" baseline="0" dirty="0"/>
              <a:t> „Bild/Logo einfügen“ &gt; Bild für Titelfolie auswählen</a:t>
            </a:r>
          </a:p>
          <a:p>
            <a:pPr defTabSz="1320482"/>
            <a:r>
              <a:rPr lang="de-DE" sz="2878" dirty="0"/>
              <a:t>Logo für die</a:t>
            </a:r>
            <a:r>
              <a:rPr lang="de-DE" sz="2878" baseline="0" dirty="0"/>
              <a:t> Besonderen Dienststellen und </a:t>
            </a:r>
            <a:r>
              <a:rPr lang="de-DE" sz="2878" baseline="0" dirty="0" err="1"/>
              <a:t>RDn</a:t>
            </a:r>
            <a:r>
              <a:rPr lang="de-DE" sz="2878" baseline="0" dirty="0"/>
              <a:t>:</a:t>
            </a:r>
          </a:p>
          <a:p>
            <a:pPr marL="0" marR="0" indent="0" algn="l" defTabSz="1320482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78" dirty="0"/>
              <a:t>Menüreiter: </a:t>
            </a:r>
            <a:r>
              <a:rPr lang="de-DE" sz="2878" baseline="0" dirty="0"/>
              <a:t> „Bild/Logo einfügen“ &gt; Logoauswahl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4" y="2145339"/>
            <a:ext cx="6858000" cy="596050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320482"/>
            <a:endParaRPr lang="de-DE" sz="2878"/>
          </a:p>
        </p:txBody>
      </p:sp>
      <p:pic>
        <p:nvPicPr>
          <p:cNvPr id="12" name="newpicture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" y="3287541"/>
            <a:ext cx="6752455" cy="55340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3" y="207233"/>
            <a:ext cx="6761858" cy="3622884"/>
          </a:xfrm>
          <a:prstGeom prst="rect">
            <a:avLst/>
          </a:prstGeom>
        </p:spPr>
      </p:pic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37853" y="1044722"/>
            <a:ext cx="631976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78"/>
          </a:p>
        </p:txBody>
      </p:sp>
      <p:sp>
        <p:nvSpPr>
          <p:cNvPr id="15" name="Rechteck 14"/>
          <p:cNvSpPr/>
          <p:nvPr/>
        </p:nvSpPr>
        <p:spPr bwMode="auto">
          <a:xfrm>
            <a:off x="0" y="4"/>
            <a:ext cx="107570" cy="3985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320482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78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Logo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" y="8858096"/>
            <a:ext cx="1707681" cy="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8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hf sldNum="0" hdr="0" dt="0"/>
  <p:txStyles>
    <p:titleStyle>
      <a:lvl1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+mj-lt"/>
          <a:ea typeface="+mj-ea"/>
          <a:cs typeface="+mj-cs"/>
        </a:defRPr>
      </a:lvl1pPr>
      <a:lvl2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2pPr>
      <a:lvl3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3pPr>
      <a:lvl4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4pPr>
      <a:lvl5pPr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5pPr>
      <a:lvl6pPr marL="657957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6pPr>
      <a:lvl7pPr marL="1315913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7pPr>
      <a:lvl8pPr marL="1973870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8pPr>
      <a:lvl9pPr marL="2631826" algn="r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>
          <a:solidFill>
            <a:schemeClr val="bg1"/>
          </a:solidFill>
          <a:latin typeface="Arial" charset="0"/>
        </a:defRPr>
      </a:lvl9pPr>
    </p:titleStyle>
    <p:bodyStyle>
      <a:lvl1pPr marL="495753" indent="-495753" algn="l" defTabSz="1320482" rtl="0" eaLnBrk="1" fontAlgn="base" hangingPunct="1">
        <a:spcBef>
          <a:spcPct val="20000"/>
        </a:spcBef>
        <a:spcAft>
          <a:spcPct val="0"/>
        </a:spcAft>
        <a:buChar char="•"/>
        <a:defRPr sz="4605">
          <a:solidFill>
            <a:schemeClr val="tx1"/>
          </a:solidFill>
          <a:latin typeface="+mn-lt"/>
          <a:ea typeface="+mn-ea"/>
          <a:cs typeface="+mn-cs"/>
        </a:defRPr>
      </a:lvl1pPr>
      <a:lvl2pPr marL="1073748" indent="-413508" algn="l" defTabSz="1320482" rtl="0" eaLnBrk="1" fontAlgn="base" hangingPunct="1">
        <a:spcBef>
          <a:spcPct val="20000"/>
        </a:spcBef>
        <a:spcAft>
          <a:spcPct val="0"/>
        </a:spcAft>
        <a:buChar char="–"/>
        <a:defRPr sz="4029">
          <a:solidFill>
            <a:schemeClr val="tx1"/>
          </a:solidFill>
          <a:latin typeface="+mn-lt"/>
        </a:defRPr>
      </a:lvl2pPr>
      <a:lvl3pPr marL="1651746" indent="-331264" algn="l" defTabSz="1320482" rtl="0" eaLnBrk="1" fontAlgn="base" hangingPunct="1">
        <a:spcBef>
          <a:spcPct val="20000"/>
        </a:spcBef>
        <a:spcAft>
          <a:spcPct val="0"/>
        </a:spcAft>
        <a:buChar char="•"/>
        <a:defRPr sz="3598">
          <a:solidFill>
            <a:schemeClr val="tx1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Beratung-Konzeptbeiträge\BK-Vorlagen\Folienmaster\A_Wasserzeichen_A4_quer_RZ-255mm-voll-mit-rand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" y="207240"/>
            <a:ext cx="6771430" cy="85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537853" y="1044722"/>
            <a:ext cx="631976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78"/>
          </a:p>
        </p:txBody>
      </p:sp>
      <p:pic>
        <p:nvPicPr>
          <p:cNvPr id="2" name="picLogo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5" y="8858096"/>
            <a:ext cx="1707681" cy="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hf sldNum="0" hdr="0" dt="0"/>
  <p:txStyles>
    <p:titleStyle>
      <a:lvl1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2pPr>
      <a:lvl3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3pPr>
      <a:lvl4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4pPr>
      <a:lvl5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5pPr>
      <a:lvl6pPr marL="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6pPr>
      <a:lvl7pPr marL="1315913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7pPr>
      <a:lvl8pPr marL="1973870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8pPr>
      <a:lvl9pPr marL="2631826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61" b="1">
          <a:solidFill>
            <a:schemeClr val="tx1"/>
          </a:solidFill>
          <a:latin typeface="Arial" charset="0"/>
        </a:defRPr>
      </a:lvl9pPr>
    </p:titleStyle>
    <p:bodyStyle>
      <a:lvl1pPr marL="495753" indent="-495753" algn="l" defTabSz="1320482" rtl="0" eaLnBrk="1" fontAlgn="base" hangingPunct="1">
        <a:spcBef>
          <a:spcPct val="20000"/>
        </a:spcBef>
        <a:spcAft>
          <a:spcPct val="0"/>
        </a:spcAft>
        <a:buChar char="•"/>
        <a:defRPr sz="4605">
          <a:solidFill>
            <a:schemeClr val="tx1"/>
          </a:solidFill>
          <a:latin typeface="+mn-lt"/>
          <a:ea typeface="+mn-ea"/>
          <a:cs typeface="+mn-cs"/>
        </a:defRPr>
      </a:lvl1pPr>
      <a:lvl2pPr marL="1073748" indent="-413508" algn="l" defTabSz="1320482" rtl="0" eaLnBrk="1" fontAlgn="base" hangingPunct="1">
        <a:spcBef>
          <a:spcPct val="20000"/>
        </a:spcBef>
        <a:spcAft>
          <a:spcPct val="0"/>
        </a:spcAft>
        <a:buChar char="–"/>
        <a:defRPr sz="4029">
          <a:solidFill>
            <a:schemeClr val="tx1"/>
          </a:solidFill>
          <a:latin typeface="+mn-lt"/>
        </a:defRPr>
      </a:lvl2pPr>
      <a:lvl3pPr marL="1651746" indent="-331264" algn="l" defTabSz="1320482" rtl="0" eaLnBrk="1" fontAlgn="base" hangingPunct="1">
        <a:spcBef>
          <a:spcPct val="20000"/>
        </a:spcBef>
        <a:spcAft>
          <a:spcPct val="0"/>
        </a:spcAft>
        <a:buChar char="•"/>
        <a:defRPr sz="3598">
          <a:solidFill>
            <a:schemeClr val="tx1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878">
          <a:solidFill>
            <a:schemeClr val="tx1"/>
          </a:solidFill>
          <a:latin typeface="+mn-lt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66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34" y="9465341"/>
            <a:ext cx="1131339" cy="295444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3838" y="9422556"/>
            <a:ext cx="4222141" cy="36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1320482" eaLnBrk="0" hangingPunct="0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defRPr sz="1439"/>
            </a:lvl1pPr>
          </a:lstStyle>
          <a:p>
            <a:r>
              <a:rPr lang="de-DE"/>
              <a:t>Februar 2020</a:t>
            </a:r>
            <a:endParaRPr lang="de-DE" dirty="0"/>
          </a:p>
        </p:txBody>
      </p:sp>
      <p:grpSp>
        <p:nvGrpSpPr>
          <p:cNvPr id="180232" name="McK Slide Elements"/>
          <p:cNvGrpSpPr>
            <a:grpSpLocks/>
          </p:cNvGrpSpPr>
          <p:nvPr/>
        </p:nvGrpSpPr>
        <p:grpSpPr bwMode="auto">
          <a:xfrm>
            <a:off x="402026" y="1651762"/>
            <a:ext cx="6537957" cy="8215400"/>
            <a:chOff x="331" y="706"/>
            <a:chExt cx="5381" cy="3511"/>
          </a:xfrm>
        </p:grpSpPr>
        <p:sp>
          <p:nvSpPr>
            <p:cNvPr id="180233" name="McK Source" hidden="1"/>
            <p:cNvSpPr txBox="1">
              <a:spLocks noChangeArrowheads="1"/>
            </p:cNvSpPr>
            <p:nvPr userDrawn="1"/>
          </p:nvSpPr>
          <p:spPr bwMode="auto">
            <a:xfrm>
              <a:off x="399" y="4103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>
                  <a:solidFill>
                    <a:schemeClr val="bg1"/>
                  </a:solidFill>
                </a:rPr>
                <a:t>	Quelle:	Projektgruppe 5.1, LAA Sachsen IIc</a:t>
              </a:r>
            </a:p>
          </p:txBody>
        </p:sp>
        <p:sp>
          <p:nvSpPr>
            <p:cNvPr id="18023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331" y="706"/>
              <a:ext cx="504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484" tIns="0" rIns="95484" bIns="0">
              <a:spAutoFit/>
            </a:bodyPr>
            <a:lstStyle/>
            <a:p>
              <a:pPr defTabSz="1345613">
                <a:lnSpc>
                  <a:spcPct val="100000"/>
                </a:lnSpc>
                <a:spcBef>
                  <a:spcPct val="0"/>
                </a:spcBef>
              </a:pPr>
              <a:r>
                <a:rPr lang="de-DE" sz="2303"/>
                <a:t>Unit of measure</a:t>
              </a:r>
            </a:p>
          </p:txBody>
        </p:sp>
        <p:grpSp>
          <p:nvGrpSpPr>
            <p:cNvPr id="180235" name="McK Legend Boxes" hidden="1"/>
            <p:cNvGrpSpPr>
              <a:grpSpLocks/>
            </p:cNvGrpSpPr>
            <p:nvPr userDrawn="1"/>
          </p:nvGrpSpPr>
          <p:grpSpPr bwMode="auto">
            <a:xfrm>
              <a:off x="4730" y="713"/>
              <a:ext cx="982" cy="665"/>
              <a:chOff x="4902" y="169"/>
              <a:chExt cx="982" cy="666"/>
            </a:xfrm>
          </p:grpSpPr>
          <p:sp>
            <p:nvSpPr>
              <p:cNvPr id="180236" name="Rectangle 12" hidden="1"/>
              <p:cNvSpPr>
                <a:spLocks noChangeArrowheads="1"/>
              </p:cNvSpPr>
              <p:nvPr userDrawn="1"/>
            </p:nvSpPr>
            <p:spPr bwMode="auto">
              <a:xfrm>
                <a:off x="4902" y="178"/>
                <a:ext cx="0" cy="1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180237" name="Rectangle 13" hidden="1"/>
              <p:cNvSpPr>
                <a:spLocks noChangeArrowheads="1"/>
              </p:cNvSpPr>
              <p:nvPr userDrawn="1"/>
            </p:nvSpPr>
            <p:spPr bwMode="auto">
              <a:xfrm>
                <a:off x="4902" y="340"/>
                <a:ext cx="0" cy="171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180238" name="Rectangle 14" hidden="1"/>
              <p:cNvSpPr>
                <a:spLocks noChangeArrowheads="1"/>
              </p:cNvSpPr>
              <p:nvPr userDrawn="1"/>
            </p:nvSpPr>
            <p:spPr bwMode="auto">
              <a:xfrm>
                <a:off x="5172" y="169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39" name="Rectangle 15" hidden="1"/>
              <p:cNvSpPr>
                <a:spLocks noChangeArrowheads="1"/>
              </p:cNvSpPr>
              <p:nvPr userDrawn="1"/>
            </p:nvSpPr>
            <p:spPr bwMode="auto">
              <a:xfrm>
                <a:off x="5172" y="331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40" name="Rectangle 16" hidden="1"/>
              <p:cNvSpPr>
                <a:spLocks noChangeArrowheads="1"/>
              </p:cNvSpPr>
              <p:nvPr userDrawn="1"/>
            </p:nvSpPr>
            <p:spPr bwMode="auto">
              <a:xfrm>
                <a:off x="5172" y="493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41" name="Rectangle 17" hidden="1"/>
              <p:cNvSpPr>
                <a:spLocks noChangeArrowheads="1"/>
              </p:cNvSpPr>
              <p:nvPr userDrawn="1"/>
            </p:nvSpPr>
            <p:spPr bwMode="auto">
              <a:xfrm>
                <a:off x="4902" y="502"/>
                <a:ext cx="0" cy="17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  <p:sp>
            <p:nvSpPr>
              <p:cNvPr id="180242" name="Rectangle 18" hidden="1"/>
              <p:cNvSpPr>
                <a:spLocks noChangeArrowheads="1"/>
              </p:cNvSpPr>
              <p:nvPr userDrawn="1"/>
            </p:nvSpPr>
            <p:spPr bwMode="auto">
              <a:xfrm>
                <a:off x="5172" y="655"/>
                <a:ext cx="712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15"/>
                  <a:t>Legend</a:t>
                </a:r>
              </a:p>
            </p:txBody>
          </p:sp>
          <p:sp>
            <p:nvSpPr>
              <p:cNvPr id="180243" name="Rectangle 19" hidden="1"/>
              <p:cNvSpPr>
                <a:spLocks noChangeArrowheads="1"/>
              </p:cNvSpPr>
              <p:nvPr userDrawn="1"/>
            </p:nvSpPr>
            <p:spPr bwMode="auto">
              <a:xfrm>
                <a:off x="4902" y="664"/>
                <a:ext cx="0" cy="1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endParaRPr lang="de-DE" sz="2878"/>
              </a:p>
            </p:txBody>
          </p:sp>
        </p:grpSp>
        <p:sp>
          <p:nvSpPr>
            <p:cNvPr id="18024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399" y="3901"/>
              <a:ext cx="514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47577" indent="-847577" defTabSz="1320482">
                <a:lnSpc>
                  <a:spcPct val="100000"/>
                </a:lnSpc>
                <a:spcBef>
                  <a:spcPct val="0"/>
                </a:spcBef>
                <a:tabLst>
                  <a:tab pos="785893" algn="r"/>
                </a:tabLst>
              </a:pPr>
              <a:r>
                <a:rPr lang="de-DE" sz="1727"/>
                <a:t>	*	Footnote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207240"/>
            <a:ext cx="6752751" cy="2114081"/>
          </a:xfrm>
          <a:prstGeom prst="rect">
            <a:avLst/>
          </a:prstGeom>
        </p:spPr>
      </p:pic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6128678" y="9422559"/>
            <a:ext cx="686630" cy="3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917" tIns="64461" rIns="128917" bIns="64461"/>
          <a:lstStyle/>
          <a:p>
            <a:pPr algn="r" defTabSz="1288498" eaLnBrk="0" hangingPunct="0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</a:pPr>
            <a:r>
              <a:rPr lang="de-DE" sz="1439" dirty="0"/>
              <a:t>Seite </a:t>
            </a:r>
            <a:fld id="{74FECFAA-7E63-4B4B-BCB7-18CE54C41901}" type="slidenum">
              <a:rPr lang="de-DE" sz="1439"/>
              <a:pPr algn="r" defTabSz="1288498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88"/>
                </a:spcAft>
              </a:pPr>
              <a:t>‹Nr.›</a:t>
            </a:fld>
            <a:endParaRPr lang="de-DE" sz="1439" dirty="0"/>
          </a:p>
        </p:txBody>
      </p:sp>
      <p:sp>
        <p:nvSpPr>
          <p:cNvPr id="180263" name="Line 39"/>
          <p:cNvSpPr>
            <a:spLocks noChangeShapeType="1"/>
          </p:cNvSpPr>
          <p:nvPr/>
        </p:nvSpPr>
        <p:spPr bwMode="auto">
          <a:xfrm>
            <a:off x="107571" y="9360343"/>
            <a:ext cx="6750046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de-DE" sz="287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sldNum="0" hdr="0" dt="0"/>
  <p:txStyles>
    <p:titleStyle>
      <a:lvl1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2pPr>
      <a:lvl3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3pPr>
      <a:lvl4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4pPr>
      <a:lvl5pPr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5pPr>
      <a:lvl6pPr marL="657957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6pPr>
      <a:lvl7pPr marL="1315913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7pPr>
      <a:lvl8pPr marL="1973870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8pPr>
      <a:lvl9pPr marL="2631826" algn="l" defTabSz="1320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54" b="1">
          <a:solidFill>
            <a:schemeClr val="tx2"/>
          </a:solidFill>
          <a:latin typeface="Arial" charset="0"/>
        </a:defRPr>
      </a:lvl9pPr>
    </p:titleStyle>
    <p:bodyStyle>
      <a:lvl1pPr marL="495753" indent="-495753" algn="l" defTabSz="1320482" rtl="0" eaLnBrk="1" fontAlgn="base" hangingPunct="1">
        <a:lnSpc>
          <a:spcPct val="100000"/>
        </a:lnSpc>
        <a:spcBef>
          <a:spcPts val="0"/>
        </a:spcBef>
        <a:spcAft>
          <a:spcPts val="576"/>
        </a:spcAft>
        <a:buClr>
          <a:srgbClr val="E2001A"/>
        </a:buClr>
        <a:buSzPct val="80000"/>
        <a:buFont typeface="Arial" pitchFamily="34" charset="0"/>
        <a:buChar char="▬"/>
        <a:defRPr sz="2878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73227" indent="-219319" algn="l" defTabSz="1320482" rtl="0" eaLnBrk="1" fontAlgn="base" hangingPunct="1">
        <a:lnSpc>
          <a:spcPct val="100000"/>
        </a:lnSpc>
        <a:spcBef>
          <a:spcPts val="576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878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1425572" indent="-219319" algn="l" defTabSz="1320482" rtl="0" eaLnBrk="1" fontAlgn="base" hangingPunct="1">
        <a:lnSpc>
          <a:spcPct val="100000"/>
        </a:lnSpc>
        <a:spcBef>
          <a:spcPts val="504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15">
          <a:solidFill>
            <a:srgbClr val="58595B"/>
          </a:solidFill>
          <a:latin typeface="+mn-lt"/>
        </a:defRPr>
      </a:lvl3pPr>
      <a:lvl4pPr marL="2311986" indent="-331264" algn="l" defTabSz="1320482" rtl="0" eaLnBrk="1" fontAlgn="base" hangingPunct="1">
        <a:spcBef>
          <a:spcPct val="20000"/>
        </a:spcBef>
        <a:spcAft>
          <a:spcPct val="0"/>
        </a:spcAft>
        <a:buChar char="–"/>
        <a:defRPr sz="2303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972228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5pPr>
      <a:lvl6pPr marL="363018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6pPr>
      <a:lvl7pPr marL="4288141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7pPr>
      <a:lvl8pPr marL="4946097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8pPr>
      <a:lvl9pPr marL="5604054" indent="-338117" algn="l" defTabSz="1320482" rtl="0" eaLnBrk="1" fontAlgn="base" hangingPunct="1">
        <a:spcBef>
          <a:spcPct val="20000"/>
        </a:spcBef>
        <a:spcAft>
          <a:spcPct val="0"/>
        </a:spcAft>
        <a:buChar char="»"/>
        <a:defRPr sz="28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57957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1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973870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4pPr>
      <a:lvl5pPr marL="263182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5pPr>
      <a:lvl6pPr marL="3289783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6pPr>
      <a:lvl7pPr marL="3947739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7pPr>
      <a:lvl8pPr marL="4605696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8pPr>
      <a:lvl9pPr marL="5263652" algn="l" defTabSz="1315913" rtl="0" eaLnBrk="1" latinLnBrk="0" hangingPunct="1">
        <a:defRPr sz="2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www.arbeitsagentur.de/bildung/ausbildung/azubiwelt" TargetMode="External"/><Relationship Id="rId18" Type="http://schemas.openxmlformats.org/officeDocument/2006/relationships/hyperlink" Target="https://play.google.com/store/apps/details?id=de.arbeitsagentur.azubiwelt" TargetMode="External"/><Relationship Id="rId3" Type="http://schemas.openxmlformats.org/officeDocument/2006/relationships/hyperlink" Target="mailto:Recklinghausen.Berufsberatung@arbeitsagentur.de" TargetMode="External"/><Relationship Id="rId21" Type="http://schemas.openxmlformats.org/officeDocument/2006/relationships/image" Target="../media/image26.png"/><Relationship Id="rId7" Type="http://schemas.openxmlformats.org/officeDocument/2006/relationships/hyperlink" Target="https://www.facebook.com/ads/library/?active_status=all&amp;ad_type=all&amp;country=DE&amp;impression_search_field=has_impressions_lifetime&amp;view_all_page_id=232874490208891" TargetMode="External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pps.apple.com/de/app/azubiwelt/id1148932860" TargetMode="Externa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hyperlink" Target="https://www.arbeitsagentur.de/bildung/ausbildung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http://www.selbsterkundungstool.de/" TargetMode="External"/><Relationship Id="rId19" Type="http://schemas.openxmlformats.org/officeDocument/2006/relationships/image" Target="../media/image24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Relationship Id="rId14" Type="http://schemas.openxmlformats.org/officeDocument/2006/relationships/image" Target="../media/image21.png"/><Relationship Id="rId2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 bwMode="auto">
          <a:xfrm>
            <a:off x="1" y="9239882"/>
            <a:ext cx="6858000" cy="658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-13447" y="917231"/>
            <a:ext cx="6858000" cy="29972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84015" y="2388879"/>
            <a:ext cx="6557646" cy="861450"/>
          </a:xfrm>
          <a:prstGeom prst="roundRect">
            <a:avLst>
              <a:gd name="adj" fmla="val 11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ct val="50000"/>
              </a:spcBef>
              <a:spcAft>
                <a:spcPts val="600"/>
              </a:spcAft>
              <a:buNone/>
            </a:pP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Stationen der Berufsberatung</a:t>
            </a:r>
          </a:p>
          <a:p>
            <a:pPr marL="0" indent="0">
              <a:spcBef>
                <a:spcPct val="50000"/>
              </a:spcBef>
              <a:spcAft>
                <a:spcPts val="600"/>
              </a:spcAft>
              <a:buNone/>
            </a:pPr>
            <a:r>
              <a:rPr lang="de-DE" sz="1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Klasse 8:    Berufsorientierungsveranstaltung</a:t>
            </a:r>
            <a:br>
              <a:rPr lang="de-DE" sz="1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DE" sz="1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Klasse 9:    individuelle Einzelgespräche nach dem Praktikum </a:t>
            </a:r>
            <a:br>
              <a:rPr lang="de-DE" sz="1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DE" sz="1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Klasse 10:  Unterstützung im Übergang zu Ausbildung/Schule</a:t>
            </a:r>
          </a:p>
        </p:txBody>
      </p:sp>
      <p:sp>
        <p:nvSpPr>
          <p:cNvPr id="8" name="Textfeld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13" y="289689"/>
            <a:ext cx="6500551" cy="9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algn="ctr">
              <a:lnSpc>
                <a:spcPct val="115000"/>
              </a:lnSpc>
              <a:spcAft>
                <a:spcPts val="1000"/>
              </a:spcAft>
            </a:pPr>
            <a:r>
              <a:rPr lang="de-DE" sz="14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Berufsberatung von Frau </a:t>
            </a:r>
            <a:r>
              <a:rPr lang="de-DE" sz="1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Lipjankic</a:t>
            </a:r>
            <a:r>
              <a:rPr lang="de-DE" sz="14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de-DE" sz="14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DE" sz="14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der PGS</a:t>
            </a:r>
            <a:br>
              <a:rPr lang="de-DE" sz="14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e-DE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608534" y="5391732"/>
            <a:ext cx="5752751" cy="2773038"/>
          </a:xfrm>
          <a:prstGeom prst="rect">
            <a:avLst/>
          </a:prstGeom>
        </p:spPr>
        <p:txBody>
          <a:bodyPr/>
          <a:lstStyle>
            <a:lvl1pPr marL="495753" indent="-495753" algn="l" defTabSz="1320482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defRPr sz="2878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73227" indent="-219319" algn="l" defTabSz="1320482" rtl="0" eaLnBrk="1" fontAlgn="base" hangingPunct="1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2878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425572" indent="-219319" algn="l" defTabSz="1320482" rtl="0" eaLnBrk="1" fontAlgn="base" hangingPunct="1">
              <a:lnSpc>
                <a:spcPct val="100000"/>
              </a:lnSpc>
              <a:spcBef>
                <a:spcPts val="504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2015">
                <a:solidFill>
                  <a:srgbClr val="58595B"/>
                </a:solidFill>
                <a:latin typeface="+mn-lt"/>
              </a:defRPr>
            </a:lvl3pPr>
            <a:lvl4pPr marL="2311986" indent="-331264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4pPr>
            <a:lvl5pPr marL="2972228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tx1"/>
                </a:solidFill>
                <a:latin typeface="+mn-lt"/>
              </a:defRPr>
            </a:lvl5pPr>
            <a:lvl6pPr marL="3630184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tx1"/>
                </a:solidFill>
                <a:latin typeface="+mn-lt"/>
              </a:defRPr>
            </a:lvl6pPr>
            <a:lvl7pPr marL="4288141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tx1"/>
                </a:solidFill>
                <a:latin typeface="+mn-lt"/>
              </a:defRPr>
            </a:lvl7pPr>
            <a:lvl8pPr marL="4946097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tx1"/>
                </a:solidFill>
                <a:latin typeface="+mn-lt"/>
              </a:defRPr>
            </a:lvl8pPr>
            <a:lvl9pPr marL="5604054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sz="9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72782" y="3353534"/>
            <a:ext cx="6580112" cy="1548529"/>
          </a:xfrm>
          <a:prstGeom prst="roundRect">
            <a:avLst>
              <a:gd name="adj" fmla="val 74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Kontaktmöglichkeiten zu Frau Lipjankic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Beratung an der Schule:  Eintrag in die Liste/Kontaktaufnahme Fr. Simone Cordes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 Mail:         </a:t>
            </a:r>
            <a:r>
              <a:rPr lang="de-DE" sz="9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de-DE" sz="9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ecklinghausen.berufsberatung@arbeitsagentur.de</a:t>
            </a:r>
            <a:endParaRPr lang="de-DE" sz="900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 Telefon:	0800 4 5555 00  </a:t>
            </a:r>
            <a:br>
              <a:rPr lang="de-DE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6" name="Grafik 15" descr="C:\Users\HeerA\Desktop\37501_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6" y="9262615"/>
            <a:ext cx="1776842" cy="5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Abgerundetes Rechteck 31"/>
          <p:cNvSpPr/>
          <p:nvPr/>
        </p:nvSpPr>
        <p:spPr>
          <a:xfrm>
            <a:off x="172782" y="5040036"/>
            <a:ext cx="6590949" cy="2138423"/>
          </a:xfrm>
          <a:prstGeom prst="roundRect">
            <a:avLst>
              <a:gd name="adj" fmla="val 54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helfe gerne dabei: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Möglichkeiten nach dem Schulabschluss kennenzulernen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Einen passenden Beruf zu finden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Fragen zu Ausbildungsinhalten zu beantworten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Die Chancen für den Wunschberuf besser einschätzen zu können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Eine Ausbildungsstelle zu finden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einen Überblick über die weitere Schullaufbahn zu erhalten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Fähigkeiten zu erkunden (z.B. mit einem Berufswahltest)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Fragen zu Bewerbungen zu klären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Sinnvolle Überbrückungsmöglichkeiten zu finden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Lösungen zu gesundheitlichen oder schulischen Problemen im Zuge</a:t>
            </a:r>
            <a:b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der 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Ausbildungssuche zu finden</a:t>
            </a: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184015" y="1052659"/>
            <a:ext cx="6557646" cy="1254918"/>
          </a:xfrm>
          <a:prstGeom prst="roundRect">
            <a:avLst>
              <a:gd name="adj" fmla="val 91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495753" indent="-495753" algn="l" defTabSz="1320482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576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defRPr sz="2878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73227" indent="-219319" algn="l" defTabSz="1320482" rtl="0" eaLnBrk="1" fontAlgn="base" hangingPunct="1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2878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2" indent="-219319" algn="l" defTabSz="1320482" rtl="0" eaLnBrk="1" fontAlgn="base" hangingPunct="1">
              <a:lnSpc>
                <a:spcPct val="100000"/>
              </a:lnSpc>
              <a:spcBef>
                <a:spcPts val="504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2015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11986" indent="-331264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3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972228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30184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88141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46097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04054" indent="-338117" algn="l" defTabSz="1320482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78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000" b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Mein Name ist Ena Lipjankic und ich bin an der Paul-Gerhardt-Hauptschule für die Berufsberatung zuständig.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berate unter anderem zum Ausbildungsmarkt und zur weiteren</a:t>
            </a:r>
            <a:b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Schullaufbahn im Kreis Recklinghausen. </a:t>
            </a:r>
            <a:b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Mein Beratungsangebot ist neutral und kostenfrei. </a:t>
            </a:r>
            <a:b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Auch für Eltern stehe ich als Ansprechpartnerin zur Verfügung.</a:t>
            </a:r>
          </a:p>
          <a:p>
            <a:pPr marL="0" indent="0" algn="just">
              <a:spcBef>
                <a:spcPct val="50000"/>
              </a:spcBef>
              <a:spcAft>
                <a:spcPts val="600"/>
              </a:spcAft>
              <a:buFont typeface="Arial" pitchFamily="34" charset="0"/>
              <a:buNone/>
            </a:pPr>
            <a:endParaRPr lang="de-DE" sz="1000" b="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4"/>
          <a:stretch/>
        </p:blipFill>
        <p:spPr>
          <a:xfrm rot="16200000">
            <a:off x="4968309" y="5649608"/>
            <a:ext cx="1678727" cy="891872"/>
          </a:xfrm>
          <a:prstGeom prst="round2DiagRect">
            <a:avLst>
              <a:gd name="adj1" fmla="val 16667"/>
              <a:gd name="adj2" fmla="val 15079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echteck 36"/>
          <p:cNvSpPr/>
          <p:nvPr/>
        </p:nvSpPr>
        <p:spPr bwMode="auto">
          <a:xfrm>
            <a:off x="5526089" y="9408508"/>
            <a:ext cx="1331911" cy="498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Grafik 39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13" y="7562417"/>
            <a:ext cx="759720" cy="669681"/>
          </a:xfrm>
          <a:prstGeom prst="round2DiagRect">
            <a:avLst>
              <a:gd name="adj1" fmla="val 16667"/>
              <a:gd name="adj2" fmla="val 15079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87" y="3621254"/>
            <a:ext cx="734552" cy="1104919"/>
          </a:xfrm>
          <a:prstGeom prst="round2DiagRect">
            <a:avLst>
              <a:gd name="adj1" fmla="val 16667"/>
              <a:gd name="adj2" fmla="val 15079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bgerundetes Rechteck 16"/>
          <p:cNvSpPr/>
          <p:nvPr/>
        </p:nvSpPr>
        <p:spPr>
          <a:xfrm>
            <a:off x="4541086" y="7268848"/>
            <a:ext cx="2214520" cy="1661773"/>
          </a:xfrm>
          <a:prstGeom prst="roundRect">
            <a:avLst>
              <a:gd name="adj" fmla="val 18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21" name="Pfeil nach rechts 20"/>
          <p:cNvSpPr/>
          <p:nvPr/>
        </p:nvSpPr>
        <p:spPr bwMode="auto">
          <a:xfrm rot="16200000" flipH="1">
            <a:off x="5636683" y="7292040"/>
            <a:ext cx="977312" cy="1062208"/>
          </a:xfrm>
          <a:prstGeom prst="rightArrow">
            <a:avLst>
              <a:gd name="adj1" fmla="val 72028"/>
              <a:gd name="adj2" fmla="val 27919"/>
            </a:avLst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768772" y="7376379"/>
            <a:ext cx="727333" cy="784786"/>
          </a:xfrm>
          <a:prstGeom prst="round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900" b="1" dirty="0"/>
              <a:t>Welcher Beruf passt am Besten?</a:t>
            </a:r>
          </a:p>
        </p:txBody>
      </p:sp>
      <p:pic>
        <p:nvPicPr>
          <p:cNvPr id="25" name="Grafik 24">
            <a:hlinkClick r:id="rId10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4" t="-9223" r="38771"/>
          <a:stretch/>
        </p:blipFill>
        <p:spPr>
          <a:xfrm>
            <a:off x="6010792" y="8345179"/>
            <a:ext cx="643399" cy="444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Grafik 25">
            <a:hlinkClick r:id="rId7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09" y="2539199"/>
            <a:ext cx="1255307" cy="599666"/>
          </a:xfrm>
          <a:prstGeom prst="round2DiagRect">
            <a:avLst>
              <a:gd name="adj1" fmla="val 16667"/>
              <a:gd name="adj2" fmla="val 15079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Grafik 18">
            <a:hlinkClick r:id="rId10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2" r="38771"/>
          <a:stretch/>
        </p:blipFill>
        <p:spPr>
          <a:xfrm>
            <a:off x="4626446" y="8345181"/>
            <a:ext cx="1860307" cy="44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feld 1"/>
          <p:cNvSpPr txBox="1"/>
          <p:nvPr/>
        </p:nvSpPr>
        <p:spPr>
          <a:xfrm>
            <a:off x="6206411" y="8471270"/>
            <a:ext cx="53365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.DE</a:t>
            </a:r>
          </a:p>
        </p:txBody>
      </p:sp>
      <p:sp>
        <p:nvSpPr>
          <p:cNvPr id="27" name="Abgerundetes Rechteck 23">
            <a:extLst>
              <a:ext uri="{FF2B5EF4-FFF2-40B4-BE49-F238E27FC236}">
                <a16:creationId xmlns:a16="http://schemas.microsoft.com/office/drawing/2014/main" id="{81C68580-0F5F-4A16-9C4C-8A96F808CC41}"/>
              </a:ext>
            </a:extLst>
          </p:cNvPr>
          <p:cNvSpPr/>
          <p:nvPr/>
        </p:nvSpPr>
        <p:spPr>
          <a:xfrm>
            <a:off x="214213" y="7268847"/>
            <a:ext cx="4130099" cy="1661773"/>
          </a:xfrm>
          <a:prstGeom prst="roundRect">
            <a:avLst>
              <a:gd name="adj" fmla="val 18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tx1"/>
                </a:solidFill>
              </a:rPr>
              <a:t>                       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de-DE" sz="1000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1000" dirty="0">
                <a:solidFill>
                  <a:schemeClr val="tx1"/>
                </a:solidFill>
              </a:rPr>
              <a:t> 	 </a:t>
            </a:r>
            <a:r>
              <a:rPr lang="de-DE" sz="1000" b="1" dirty="0">
                <a:solidFill>
                  <a:schemeClr val="tx1"/>
                </a:solidFill>
              </a:rPr>
              <a:t>Eine App für alles? Die Azubi-Welt APP! </a:t>
            </a:r>
          </a:p>
        </p:txBody>
      </p:sp>
      <p:pic>
        <p:nvPicPr>
          <p:cNvPr id="28" name="Grafik 27">
            <a:hlinkClick r:id="rId13"/>
            <a:extLst>
              <a:ext uri="{FF2B5EF4-FFF2-40B4-BE49-F238E27FC236}">
                <a16:creationId xmlns:a16="http://schemas.microsoft.com/office/drawing/2014/main" id="{73D00E24-037C-42A9-B915-8A2CF4FC6D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708" y="7352712"/>
            <a:ext cx="772609" cy="80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97DCA34-72B9-4F49-B19C-6E333DBD52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9014" y="7360986"/>
            <a:ext cx="3089938" cy="897405"/>
          </a:xfrm>
          <a:prstGeom prst="round2DiagRect">
            <a:avLst>
              <a:gd name="adj1" fmla="val 23512"/>
              <a:gd name="adj2" fmla="val 2159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Grafik 29">
            <a:hlinkClick r:id="rId16"/>
            <a:extLst>
              <a:ext uri="{FF2B5EF4-FFF2-40B4-BE49-F238E27FC236}">
                <a16:creationId xmlns:a16="http://schemas.microsoft.com/office/drawing/2014/main" id="{3503FED5-1A42-49ED-9D25-F7398C7627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2664" y="8567653"/>
            <a:ext cx="1013316" cy="285688"/>
          </a:xfrm>
          <a:prstGeom prst="roundRect">
            <a:avLst>
              <a:gd name="adj" fmla="val 239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Grafik 30">
            <a:hlinkClick r:id="rId18"/>
            <a:extLst>
              <a:ext uri="{FF2B5EF4-FFF2-40B4-BE49-F238E27FC236}">
                <a16:creationId xmlns:a16="http://schemas.microsoft.com/office/drawing/2014/main" id="{51C9D2FC-3BEB-453B-AB3B-F4C034D663E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51476" y="8567653"/>
            <a:ext cx="990508" cy="284537"/>
          </a:xfrm>
          <a:prstGeom prst="roundRect">
            <a:avLst>
              <a:gd name="adj" fmla="val 279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098A996-5473-4FE5-8E25-BB0BB059E4B5}"/>
              </a:ext>
            </a:extLst>
          </p:cNvPr>
          <p:cNvSpPr/>
          <p:nvPr/>
        </p:nvSpPr>
        <p:spPr bwMode="auto">
          <a:xfrm>
            <a:off x="4686458" y="926261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7575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D81E9E-B4FC-4AB2-8440-23991443A7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15690" y="7460441"/>
            <a:ext cx="703941" cy="6883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7328AE3-DD36-4A35-8012-33B27F43DE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2867" y="8149465"/>
            <a:ext cx="684574" cy="68771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119EA75-34C5-49BE-BC98-1374CC4CB383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72" y="9032031"/>
            <a:ext cx="824514" cy="81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8B092C6E-1F95-4318-9E60-4AEF075ABF26}"/>
              </a:ext>
            </a:extLst>
          </p:cNvPr>
          <p:cNvSpPr/>
          <p:nvPr/>
        </p:nvSpPr>
        <p:spPr>
          <a:xfrm>
            <a:off x="2276544" y="9160520"/>
            <a:ext cx="3249544" cy="55816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Offene Ausbildungsstellen im Kreis RE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308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rennfolie ohne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lanco">
  <a:themeElements>
    <a:clrScheme name="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rennfolie ohne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folie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pitelfolie">
  <a:themeElements>
    <a:clrScheme name="Kapitel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Kapitel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itel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ennfolie mit Bild">
  <a:themeElements>
    <a:clrScheme name="Trenn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renn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enn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co">
  <a:themeElements>
    <a:clrScheme name="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elfolie mit Bild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elfolie mit Bild und Sublin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itelfolie ohne Bild">
  <a:themeElements>
    <a:clrScheme name="Titelfolie ohne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ohne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ohne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nhaltsfolien">
  <a:themeElements>
    <a:clrScheme name="Inhalts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</Words>
  <Application>Microsoft Office PowerPoint</Application>
  <PresentationFormat>A4-Papier (210 x 297 mm)</PresentationFormat>
  <Paragraphs>19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1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Verdana</vt:lpstr>
      <vt:lpstr>Wingdings</vt:lpstr>
      <vt:lpstr>Titelfolie ohne Bild</vt:lpstr>
      <vt:lpstr>Inhaltsfolie</vt:lpstr>
      <vt:lpstr>Kapitelfolie</vt:lpstr>
      <vt:lpstr>Trennfolie mit Bild</vt:lpstr>
      <vt:lpstr>Blanco</vt:lpstr>
      <vt:lpstr>Titelfolie mit Bild</vt:lpstr>
      <vt:lpstr>Titelfolie mit Bild und Subline</vt:lpstr>
      <vt:lpstr>1_Titelfolie ohne Bild</vt:lpstr>
      <vt:lpstr>Inhaltsfolien</vt:lpstr>
      <vt:lpstr>1_Trennfolie mit Bild</vt:lpstr>
      <vt:lpstr>Trennfolie ohne Bild</vt:lpstr>
      <vt:lpstr>1_Blanco</vt:lpstr>
      <vt:lpstr>1_Trennfolie ohne Bild</vt:lpstr>
      <vt:lpstr>1_Inhaltsfolien</vt:lpstr>
      <vt:lpstr>Berufsberatung von Frau Lipjankic  an der PGS 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planasj</dc:creator>
  <cp:lastModifiedBy>Yvonne Mücke</cp:lastModifiedBy>
  <cp:revision>420</cp:revision>
  <cp:lastPrinted>2023-05-05T14:45:47Z</cp:lastPrinted>
  <dcterms:created xsi:type="dcterms:W3CDTF">2006-11-23T14:48:20Z</dcterms:created>
  <dcterms:modified xsi:type="dcterms:W3CDTF">2025-11-04T07:56:03Z</dcterms:modified>
</cp:coreProperties>
</file>